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6" r:id="rId1"/>
  </p:sldMasterIdLst>
  <p:notesMasterIdLst>
    <p:notesMasterId r:id="rId18"/>
  </p:notesMasterIdLst>
  <p:sldIdLst>
    <p:sldId id="256" r:id="rId2"/>
    <p:sldId id="257" r:id="rId3"/>
    <p:sldId id="258" r:id="rId4"/>
    <p:sldId id="271" r:id="rId5"/>
    <p:sldId id="259" r:id="rId6"/>
    <p:sldId id="260" r:id="rId7"/>
    <p:sldId id="261" r:id="rId8"/>
    <p:sldId id="262" r:id="rId9"/>
    <p:sldId id="263" r:id="rId10"/>
    <p:sldId id="264" r:id="rId11"/>
    <p:sldId id="265" r:id="rId12"/>
    <p:sldId id="270" r:id="rId13"/>
    <p:sldId id="266" r:id="rId14"/>
    <p:sldId id="267" r:id="rId15"/>
    <p:sldId id="268" r:id="rId16"/>
    <p:sldId id="269" r:id="rId17"/>
  </p:sldIdLst>
  <p:sldSz cx="12192000" cy="6858000"/>
  <p:notesSz cx="7315200" cy="9601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49">
          <p15:clr>
            <a:srgbClr val="A4A3A4"/>
          </p15:clr>
        </p15:guide>
        <p15:guide id="2" pos="2229">
          <p15:clr>
            <a:srgbClr val="A4A3A4"/>
          </p15:clr>
        </p15:guide>
        <p15:guide id="3" orient="horz" pos="3024">
          <p15:clr>
            <a:srgbClr val="A4A3A4"/>
          </p15:clr>
        </p15:guide>
        <p15:guide id="4"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540" y="78"/>
      </p:cViewPr>
      <p:guideLst>
        <p:guide orient="horz" pos="2160"/>
        <p:guide pos="384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949"/>
        <p:guide pos="2229"/>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169921" cy="480060"/>
          </a:xfrm>
          <a:prstGeom prst="rect">
            <a:avLst/>
          </a:prstGeom>
          <a:noFill/>
          <a:ln>
            <a:noFill/>
          </a:ln>
        </p:spPr>
        <p:txBody>
          <a:bodyPr spcFirstLastPara="1" wrap="square" lIns="96650" tIns="48325" rIns="96650" bIns="48325" anchor="t"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4143588" y="0"/>
            <a:ext cx="3169921" cy="480060"/>
          </a:xfrm>
          <a:prstGeom prst="rect">
            <a:avLst/>
          </a:prstGeom>
          <a:noFill/>
          <a:ln>
            <a:noFill/>
          </a:ln>
        </p:spPr>
        <p:txBody>
          <a:bodyPr spcFirstLastPara="1" wrap="square" lIns="96650" tIns="48325" rIns="96650" bIns="48325" anchor="t" anchorCtr="0"/>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57200" y="719138"/>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731521" y="4560571"/>
            <a:ext cx="5852160" cy="4320540"/>
          </a:xfrm>
          <a:prstGeom prst="rect">
            <a:avLst/>
          </a:prstGeom>
          <a:noFill/>
          <a:ln>
            <a:noFill/>
          </a:ln>
        </p:spPr>
        <p:txBody>
          <a:bodyPr spcFirstLastPara="1" wrap="square" lIns="96650" tIns="48325" rIns="96650" bIns="48325" anchor="t" anchorCtr="0"/>
          <a:lstStyle>
            <a:lvl1pPr marL="457200" marR="0" lvl="0" indent="-304800" algn="l" rtl="0">
              <a:spcBef>
                <a:spcPts val="360"/>
              </a:spcBef>
              <a:spcAft>
                <a:spcPts val="0"/>
              </a:spcAft>
              <a:buClr>
                <a:schemeClr val="dk1"/>
              </a:buClr>
              <a:buSzPts val="1200"/>
              <a:buFont typeface="Arial"/>
              <a:buChar char="•"/>
              <a:defRPr sz="1200" b="1" i="0" u="none" strike="noStrike" cap="none">
                <a:solidFill>
                  <a:schemeClr val="dk1"/>
                </a:solidFill>
                <a:latin typeface="Calibri"/>
                <a:ea typeface="Calibri"/>
                <a:cs typeface="Calibri"/>
                <a:sym typeface="Calibri"/>
              </a:defRPr>
            </a:lvl1pPr>
            <a:lvl2pPr marL="914400" marR="0" lvl="1" indent="-304800" algn="l" rtl="0">
              <a:spcBef>
                <a:spcPts val="360"/>
              </a:spcBef>
              <a:spcAft>
                <a:spcPts val="0"/>
              </a:spcAft>
              <a:buClr>
                <a:schemeClr val="dk1"/>
              </a:buClr>
              <a:buSzPts val="1200"/>
              <a:buFont typeface="Arial"/>
              <a:buChar char="•"/>
              <a:defRPr sz="1200" b="1" i="0" u="none" strike="noStrike" cap="none">
                <a:solidFill>
                  <a:schemeClr val="dk1"/>
                </a:solidFill>
                <a:latin typeface="Calibri"/>
                <a:ea typeface="Calibri"/>
                <a:cs typeface="Calibri"/>
                <a:sym typeface="Calibri"/>
              </a:defRPr>
            </a:lvl2pPr>
            <a:lvl3pPr marL="1371600" marR="0" lvl="2" indent="-304800" algn="l" rtl="0">
              <a:spcBef>
                <a:spcPts val="360"/>
              </a:spcBef>
              <a:spcAft>
                <a:spcPts val="0"/>
              </a:spcAft>
              <a:buClr>
                <a:schemeClr val="dk1"/>
              </a:buClr>
              <a:buSzPts val="1200"/>
              <a:buFont typeface="Arial"/>
              <a:buChar char="•"/>
              <a:defRPr sz="1200" b="1" i="0" u="none" strike="noStrike" cap="none">
                <a:solidFill>
                  <a:schemeClr val="dk1"/>
                </a:solidFill>
                <a:latin typeface="Calibri"/>
                <a:ea typeface="Calibri"/>
                <a:cs typeface="Calibri"/>
                <a:sym typeface="Calibri"/>
              </a:defRPr>
            </a:lvl3pPr>
            <a:lvl4pPr marL="1828800" marR="0" lvl="3" indent="-304800" algn="l" rtl="0">
              <a:spcBef>
                <a:spcPts val="360"/>
              </a:spcBef>
              <a:spcAft>
                <a:spcPts val="0"/>
              </a:spcAft>
              <a:buClr>
                <a:schemeClr val="dk1"/>
              </a:buClr>
              <a:buSzPts val="1200"/>
              <a:buFont typeface="Arial"/>
              <a:buChar char="•"/>
              <a:defRPr sz="1200" b="1" i="0" u="none" strike="noStrike" cap="none">
                <a:solidFill>
                  <a:schemeClr val="dk1"/>
                </a:solidFill>
                <a:latin typeface="Calibri"/>
                <a:ea typeface="Calibri"/>
                <a:cs typeface="Calibri"/>
                <a:sym typeface="Calibri"/>
              </a:defRPr>
            </a:lvl4pPr>
            <a:lvl5pPr marL="2286000" marR="0" lvl="4" indent="-304800" algn="l" rtl="0">
              <a:spcBef>
                <a:spcPts val="360"/>
              </a:spcBef>
              <a:spcAft>
                <a:spcPts val="0"/>
              </a:spcAft>
              <a:buClr>
                <a:schemeClr val="dk1"/>
              </a:buClr>
              <a:buSzPts val="1200"/>
              <a:buFont typeface="Arial"/>
              <a:buChar char="•"/>
              <a:defRPr sz="1200" b="1"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119474"/>
            <a:ext cx="3169921" cy="480060"/>
          </a:xfrm>
          <a:prstGeom prst="rect">
            <a:avLst/>
          </a:prstGeom>
          <a:noFill/>
          <a:ln>
            <a:noFill/>
          </a:ln>
        </p:spPr>
        <p:txBody>
          <a:bodyPr spcFirstLastPara="1" wrap="square" lIns="96650" tIns="48325" rIns="96650" bIns="48325" anchor="b" anchorCtr="0"/>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4143588" y="9119474"/>
            <a:ext cx="3169921" cy="480060"/>
          </a:xfrm>
          <a:prstGeom prst="rect">
            <a:avLst/>
          </a:prstGeom>
          <a:noFill/>
          <a:ln>
            <a:noFill/>
          </a:ln>
        </p:spPr>
        <p:txBody>
          <a:bodyPr spcFirstLastPara="1" wrap="square" lIns="96650" tIns="48325" rIns="96650" bIns="48325"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004943786"/>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1:notes"/>
          <p:cNvSpPr>
            <a:spLocks noGrp="1" noRot="1" noChangeAspect="1"/>
          </p:cNvSpPr>
          <p:nvPr>
            <p:ph type="sldImg" idx="2"/>
          </p:nvPr>
        </p:nvSpPr>
        <p:spPr>
          <a:xfrm>
            <a:off x="457200" y="719138"/>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79" name="Google Shape;79;p1:notes"/>
          <p:cNvSpPr txBox="1">
            <a:spLocks noGrp="1"/>
          </p:cNvSpPr>
          <p:nvPr>
            <p:ph type="body" idx="1"/>
          </p:nvPr>
        </p:nvSpPr>
        <p:spPr>
          <a:xfrm>
            <a:off x="731521" y="4560571"/>
            <a:ext cx="5852160" cy="4320540"/>
          </a:xfrm>
          <a:prstGeom prst="rect">
            <a:avLst/>
          </a:prstGeom>
          <a:noFill/>
          <a:ln>
            <a:noFill/>
          </a:ln>
        </p:spPr>
        <p:txBody>
          <a:bodyPr spcFirstLastPara="1" wrap="square" lIns="96650" tIns="48325" rIns="96650" bIns="48325" anchor="t" anchorCtr="0">
            <a:noAutofit/>
          </a:bodyPr>
          <a:lstStyle/>
          <a:p>
            <a:pPr marL="171450" lvl="0" indent="-95250" algn="l" rtl="0">
              <a:spcBef>
                <a:spcPts val="0"/>
              </a:spcBef>
              <a:spcAft>
                <a:spcPts val="0"/>
              </a:spcAft>
              <a:buClr>
                <a:schemeClr val="dk1"/>
              </a:buClr>
              <a:buSzPts val="1200"/>
              <a:buNone/>
            </a:pPr>
            <a:endParaRPr b="1"/>
          </a:p>
        </p:txBody>
      </p:sp>
      <p:sp>
        <p:nvSpPr>
          <p:cNvPr id="80" name="Google Shape;80;p1:notes"/>
          <p:cNvSpPr txBox="1">
            <a:spLocks noGrp="1"/>
          </p:cNvSpPr>
          <p:nvPr>
            <p:ph type="dt" idx="10"/>
          </p:nvPr>
        </p:nvSpPr>
        <p:spPr>
          <a:xfrm>
            <a:off x="4143588" y="0"/>
            <a:ext cx="3169921" cy="480060"/>
          </a:xfrm>
          <a:prstGeom prst="rect">
            <a:avLst/>
          </a:prstGeom>
          <a:noFill/>
          <a:ln>
            <a:noFill/>
          </a:ln>
        </p:spPr>
        <p:txBody>
          <a:bodyPr spcFirstLastPara="1" wrap="square" lIns="96650" tIns="48325" rIns="96650" bIns="48325" anchor="t" anchorCtr="0">
            <a:noAutofit/>
          </a:bodyPr>
          <a:lstStyle/>
          <a:p>
            <a:pPr marL="0" lvl="0" indent="0" algn="r" rtl="0">
              <a:spcBef>
                <a:spcPts val="0"/>
              </a:spcBef>
              <a:spcAft>
                <a:spcPts val="0"/>
              </a:spcAft>
              <a:buNone/>
            </a:pPr>
            <a:endParaRPr/>
          </a:p>
        </p:txBody>
      </p:sp>
    </p:spTree>
    <p:extLst>
      <p:ext uri="{BB962C8B-B14F-4D97-AF65-F5344CB8AC3E}">
        <p14:creationId xmlns:p14="http://schemas.microsoft.com/office/powerpoint/2010/main" val="24639677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9:notes"/>
          <p:cNvSpPr txBox="1">
            <a:spLocks noGrp="1"/>
          </p:cNvSpPr>
          <p:nvPr>
            <p:ph type="body" idx="1"/>
          </p:nvPr>
        </p:nvSpPr>
        <p:spPr>
          <a:xfrm>
            <a:off x="731521" y="4560571"/>
            <a:ext cx="5852160" cy="4320540"/>
          </a:xfrm>
          <a:prstGeom prst="rect">
            <a:avLst/>
          </a:prstGeom>
        </p:spPr>
        <p:txBody>
          <a:bodyPr spcFirstLastPara="1" wrap="square" lIns="96650" tIns="48325" rIns="96650" bIns="48325" anchor="t" anchorCtr="0">
            <a:noAutofit/>
          </a:bodyPr>
          <a:lstStyle/>
          <a:p>
            <a:pPr marL="0" lvl="0" indent="0" algn="l" rtl="0">
              <a:spcBef>
                <a:spcPts val="360"/>
              </a:spcBef>
              <a:spcAft>
                <a:spcPts val="0"/>
              </a:spcAft>
              <a:buNone/>
            </a:pPr>
            <a:endParaRPr/>
          </a:p>
        </p:txBody>
      </p:sp>
      <p:sp>
        <p:nvSpPr>
          <p:cNvPr id="144" name="Google Shape;144;p9:notes"/>
          <p:cNvSpPr>
            <a:spLocks noGrp="1" noRot="1" noChangeAspect="1"/>
          </p:cNvSpPr>
          <p:nvPr>
            <p:ph type="sldImg" idx="2"/>
          </p:nvPr>
        </p:nvSpPr>
        <p:spPr>
          <a:xfrm>
            <a:off x="457200" y="719138"/>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497984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0:notes"/>
          <p:cNvSpPr>
            <a:spLocks noGrp="1" noRot="1" noChangeAspect="1"/>
          </p:cNvSpPr>
          <p:nvPr>
            <p:ph type="sldImg" idx="2"/>
          </p:nvPr>
        </p:nvSpPr>
        <p:spPr>
          <a:xfrm>
            <a:off x="457200" y="719138"/>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52" name="Google Shape;152;p10:notes"/>
          <p:cNvSpPr txBox="1">
            <a:spLocks noGrp="1"/>
          </p:cNvSpPr>
          <p:nvPr>
            <p:ph type="body" idx="1"/>
          </p:nvPr>
        </p:nvSpPr>
        <p:spPr>
          <a:xfrm>
            <a:off x="731521" y="4560571"/>
            <a:ext cx="5852160" cy="4320540"/>
          </a:xfrm>
          <a:prstGeom prst="rect">
            <a:avLst/>
          </a:prstGeom>
          <a:noFill/>
          <a:ln>
            <a:noFill/>
          </a:ln>
        </p:spPr>
        <p:txBody>
          <a:bodyPr spcFirstLastPara="1" wrap="square" lIns="96650" tIns="48325" rIns="96650" bIns="48325" anchor="t" anchorCtr="0">
            <a:noAutofit/>
          </a:bodyPr>
          <a:lstStyle/>
          <a:p>
            <a:pPr marL="171450" lvl="0" indent="-95250" algn="l" rtl="0">
              <a:spcBef>
                <a:spcPts val="0"/>
              </a:spcBef>
              <a:spcAft>
                <a:spcPts val="0"/>
              </a:spcAft>
              <a:buClr>
                <a:schemeClr val="dk1"/>
              </a:buClr>
              <a:buSzPts val="1200"/>
              <a:buNone/>
            </a:pPr>
            <a:endParaRPr/>
          </a:p>
        </p:txBody>
      </p:sp>
      <p:sp>
        <p:nvSpPr>
          <p:cNvPr id="153" name="Google Shape;153;p10:notes"/>
          <p:cNvSpPr txBox="1">
            <a:spLocks noGrp="1"/>
          </p:cNvSpPr>
          <p:nvPr>
            <p:ph type="dt" idx="10"/>
          </p:nvPr>
        </p:nvSpPr>
        <p:spPr>
          <a:xfrm>
            <a:off x="4143588" y="0"/>
            <a:ext cx="3169921" cy="480060"/>
          </a:xfrm>
          <a:prstGeom prst="rect">
            <a:avLst/>
          </a:prstGeom>
          <a:noFill/>
          <a:ln>
            <a:noFill/>
          </a:ln>
        </p:spPr>
        <p:txBody>
          <a:bodyPr spcFirstLastPara="1" wrap="square" lIns="96650" tIns="48325" rIns="96650" bIns="48325" anchor="t" anchorCtr="0">
            <a:noAutofit/>
          </a:bodyPr>
          <a:lstStyle/>
          <a:p>
            <a:pPr marL="0" lvl="0" indent="0" algn="r" rtl="0">
              <a:spcBef>
                <a:spcPts val="0"/>
              </a:spcBef>
              <a:spcAft>
                <a:spcPts val="0"/>
              </a:spcAft>
              <a:buNone/>
            </a:pPr>
            <a:endParaRPr/>
          </a:p>
        </p:txBody>
      </p:sp>
    </p:spTree>
    <p:extLst>
      <p:ext uri="{BB962C8B-B14F-4D97-AF65-F5344CB8AC3E}">
        <p14:creationId xmlns:p14="http://schemas.microsoft.com/office/powerpoint/2010/main" val="6337802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11:notes"/>
          <p:cNvSpPr txBox="1">
            <a:spLocks noGrp="1"/>
          </p:cNvSpPr>
          <p:nvPr>
            <p:ph type="body" idx="1"/>
          </p:nvPr>
        </p:nvSpPr>
        <p:spPr>
          <a:xfrm>
            <a:off x="731521" y="4560571"/>
            <a:ext cx="5852160" cy="4320540"/>
          </a:xfrm>
          <a:prstGeom prst="rect">
            <a:avLst/>
          </a:prstGeom>
        </p:spPr>
        <p:txBody>
          <a:bodyPr spcFirstLastPara="1" wrap="square" lIns="96650" tIns="48325" rIns="96650" bIns="48325" anchor="t" anchorCtr="0">
            <a:noAutofit/>
          </a:bodyPr>
          <a:lstStyle/>
          <a:p>
            <a:pPr marL="0" lvl="0" indent="0" algn="l" rtl="0">
              <a:spcBef>
                <a:spcPts val="360"/>
              </a:spcBef>
              <a:spcAft>
                <a:spcPts val="0"/>
              </a:spcAft>
              <a:buNone/>
            </a:pPr>
            <a:endParaRPr/>
          </a:p>
        </p:txBody>
      </p:sp>
      <p:sp>
        <p:nvSpPr>
          <p:cNvPr id="161" name="Google Shape;161;p11:notes"/>
          <p:cNvSpPr>
            <a:spLocks noGrp="1" noRot="1" noChangeAspect="1"/>
          </p:cNvSpPr>
          <p:nvPr>
            <p:ph type="sldImg" idx="2"/>
          </p:nvPr>
        </p:nvSpPr>
        <p:spPr>
          <a:xfrm>
            <a:off x="457200" y="719138"/>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96770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p12:notes"/>
          <p:cNvSpPr txBox="1">
            <a:spLocks noGrp="1"/>
          </p:cNvSpPr>
          <p:nvPr>
            <p:ph type="body" idx="1"/>
          </p:nvPr>
        </p:nvSpPr>
        <p:spPr>
          <a:xfrm>
            <a:off x="731521" y="4560571"/>
            <a:ext cx="5852160" cy="4320540"/>
          </a:xfrm>
          <a:prstGeom prst="rect">
            <a:avLst/>
          </a:prstGeom>
        </p:spPr>
        <p:txBody>
          <a:bodyPr spcFirstLastPara="1" wrap="square" lIns="96650" tIns="48325" rIns="96650" bIns="48325" anchor="t" anchorCtr="0">
            <a:noAutofit/>
          </a:bodyPr>
          <a:lstStyle/>
          <a:p>
            <a:pPr marL="0" lvl="0" indent="0" algn="l" rtl="0">
              <a:spcBef>
                <a:spcPts val="360"/>
              </a:spcBef>
              <a:spcAft>
                <a:spcPts val="0"/>
              </a:spcAft>
              <a:buNone/>
            </a:pPr>
            <a:endParaRPr/>
          </a:p>
        </p:txBody>
      </p:sp>
      <p:sp>
        <p:nvSpPr>
          <p:cNvPr id="169" name="Google Shape;169;p12:notes"/>
          <p:cNvSpPr>
            <a:spLocks noGrp="1" noRot="1" noChangeAspect="1"/>
          </p:cNvSpPr>
          <p:nvPr>
            <p:ph type="sldImg" idx="2"/>
          </p:nvPr>
        </p:nvSpPr>
        <p:spPr>
          <a:xfrm>
            <a:off x="457200" y="719138"/>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438870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3:notes"/>
          <p:cNvSpPr txBox="1">
            <a:spLocks noGrp="1"/>
          </p:cNvSpPr>
          <p:nvPr>
            <p:ph type="body" idx="1"/>
          </p:nvPr>
        </p:nvSpPr>
        <p:spPr>
          <a:xfrm>
            <a:off x="731521" y="4560571"/>
            <a:ext cx="5852160" cy="4320540"/>
          </a:xfrm>
          <a:prstGeom prst="rect">
            <a:avLst/>
          </a:prstGeom>
        </p:spPr>
        <p:txBody>
          <a:bodyPr spcFirstLastPara="1" wrap="square" lIns="96650" tIns="48325" rIns="96650" bIns="48325" anchor="t" anchorCtr="0">
            <a:noAutofit/>
          </a:bodyPr>
          <a:lstStyle/>
          <a:p>
            <a:pPr marL="0" lvl="0" indent="0" algn="l" rtl="0">
              <a:spcBef>
                <a:spcPts val="360"/>
              </a:spcBef>
              <a:spcAft>
                <a:spcPts val="0"/>
              </a:spcAft>
              <a:buNone/>
            </a:pPr>
            <a:endParaRPr/>
          </a:p>
        </p:txBody>
      </p:sp>
      <p:sp>
        <p:nvSpPr>
          <p:cNvPr id="177" name="Google Shape;177;p13:notes"/>
          <p:cNvSpPr>
            <a:spLocks noGrp="1" noRot="1" noChangeAspect="1"/>
          </p:cNvSpPr>
          <p:nvPr>
            <p:ph type="sldImg" idx="2"/>
          </p:nvPr>
        </p:nvSpPr>
        <p:spPr>
          <a:xfrm>
            <a:off x="457200" y="719138"/>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914686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14:notes"/>
          <p:cNvSpPr txBox="1">
            <a:spLocks noGrp="1"/>
          </p:cNvSpPr>
          <p:nvPr>
            <p:ph type="body" idx="1"/>
          </p:nvPr>
        </p:nvSpPr>
        <p:spPr>
          <a:xfrm>
            <a:off x="731521" y="4560571"/>
            <a:ext cx="5852160" cy="4320540"/>
          </a:xfrm>
          <a:prstGeom prst="rect">
            <a:avLst/>
          </a:prstGeom>
        </p:spPr>
        <p:txBody>
          <a:bodyPr spcFirstLastPara="1" wrap="square" lIns="96650" tIns="48325" rIns="96650" bIns="48325" anchor="t" anchorCtr="0">
            <a:noAutofit/>
          </a:bodyPr>
          <a:lstStyle/>
          <a:p>
            <a:pPr marL="0" lvl="0" indent="0" algn="l" rtl="0">
              <a:spcBef>
                <a:spcPts val="360"/>
              </a:spcBef>
              <a:spcAft>
                <a:spcPts val="0"/>
              </a:spcAft>
              <a:buNone/>
            </a:pPr>
            <a:endParaRPr/>
          </a:p>
        </p:txBody>
      </p:sp>
      <p:sp>
        <p:nvSpPr>
          <p:cNvPr id="185" name="Google Shape;185;p14:notes"/>
          <p:cNvSpPr>
            <a:spLocks noGrp="1" noRot="1" noChangeAspect="1"/>
          </p:cNvSpPr>
          <p:nvPr>
            <p:ph type="sldImg" idx="2"/>
          </p:nvPr>
        </p:nvSpPr>
        <p:spPr>
          <a:xfrm>
            <a:off x="457200" y="719138"/>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18100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2:notes"/>
          <p:cNvSpPr>
            <a:spLocks noGrp="1" noRot="1" noChangeAspect="1"/>
          </p:cNvSpPr>
          <p:nvPr>
            <p:ph type="sldImg" idx="2"/>
          </p:nvPr>
        </p:nvSpPr>
        <p:spPr>
          <a:xfrm>
            <a:off x="457200" y="719138"/>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86" name="Google Shape;86;p2:notes"/>
          <p:cNvSpPr txBox="1">
            <a:spLocks noGrp="1"/>
          </p:cNvSpPr>
          <p:nvPr>
            <p:ph type="body" idx="1"/>
          </p:nvPr>
        </p:nvSpPr>
        <p:spPr>
          <a:xfrm>
            <a:off x="731521" y="4560571"/>
            <a:ext cx="5852160" cy="4320540"/>
          </a:xfrm>
          <a:prstGeom prst="rect">
            <a:avLst/>
          </a:prstGeom>
          <a:noFill/>
          <a:ln>
            <a:noFill/>
          </a:ln>
        </p:spPr>
        <p:txBody>
          <a:bodyPr spcFirstLastPara="1" wrap="square" lIns="96650" tIns="48325" rIns="96650" bIns="48325" anchor="t" anchorCtr="0">
            <a:noAutofit/>
          </a:bodyPr>
          <a:lstStyle/>
          <a:p>
            <a:pPr marL="171450" lvl="0" indent="-95250" algn="l" rtl="0">
              <a:spcBef>
                <a:spcPts val="0"/>
              </a:spcBef>
              <a:spcAft>
                <a:spcPts val="0"/>
              </a:spcAft>
              <a:buClr>
                <a:schemeClr val="dk1"/>
              </a:buClr>
              <a:buSzPts val="1200"/>
              <a:buNone/>
            </a:pPr>
            <a:endParaRPr/>
          </a:p>
        </p:txBody>
      </p:sp>
      <p:sp>
        <p:nvSpPr>
          <p:cNvPr id="87" name="Google Shape;87;p2:notes"/>
          <p:cNvSpPr txBox="1">
            <a:spLocks noGrp="1"/>
          </p:cNvSpPr>
          <p:nvPr>
            <p:ph type="dt" idx="10"/>
          </p:nvPr>
        </p:nvSpPr>
        <p:spPr>
          <a:xfrm>
            <a:off x="4143588" y="0"/>
            <a:ext cx="3169921" cy="480060"/>
          </a:xfrm>
          <a:prstGeom prst="rect">
            <a:avLst/>
          </a:prstGeom>
          <a:noFill/>
          <a:ln>
            <a:noFill/>
          </a:ln>
        </p:spPr>
        <p:txBody>
          <a:bodyPr spcFirstLastPara="1" wrap="square" lIns="96650" tIns="48325" rIns="96650" bIns="48325" anchor="t" anchorCtr="0">
            <a:noAutofit/>
          </a:bodyPr>
          <a:lstStyle/>
          <a:p>
            <a:pPr marL="0" lvl="0" indent="0" algn="r" rtl="0">
              <a:spcBef>
                <a:spcPts val="0"/>
              </a:spcBef>
              <a:spcAft>
                <a:spcPts val="0"/>
              </a:spcAft>
              <a:buNone/>
            </a:pPr>
            <a:endParaRPr/>
          </a:p>
        </p:txBody>
      </p:sp>
    </p:spTree>
    <p:extLst>
      <p:ext uri="{BB962C8B-B14F-4D97-AF65-F5344CB8AC3E}">
        <p14:creationId xmlns:p14="http://schemas.microsoft.com/office/powerpoint/2010/main" val="28010187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3:notes"/>
          <p:cNvSpPr>
            <a:spLocks noGrp="1" noRot="1" noChangeAspect="1"/>
          </p:cNvSpPr>
          <p:nvPr>
            <p:ph type="sldImg" idx="2"/>
          </p:nvPr>
        </p:nvSpPr>
        <p:spPr>
          <a:xfrm>
            <a:off x="457200" y="719138"/>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95" name="Google Shape;95;p3:notes"/>
          <p:cNvSpPr txBox="1">
            <a:spLocks noGrp="1"/>
          </p:cNvSpPr>
          <p:nvPr>
            <p:ph type="body" idx="1"/>
          </p:nvPr>
        </p:nvSpPr>
        <p:spPr>
          <a:xfrm>
            <a:off x="731521" y="4560571"/>
            <a:ext cx="5852160" cy="4320540"/>
          </a:xfrm>
          <a:prstGeom prst="rect">
            <a:avLst/>
          </a:prstGeom>
          <a:noFill/>
          <a:ln>
            <a:noFill/>
          </a:ln>
        </p:spPr>
        <p:txBody>
          <a:bodyPr spcFirstLastPara="1" wrap="square" lIns="96650" tIns="48325" rIns="96650" bIns="48325" anchor="t" anchorCtr="0">
            <a:noAutofit/>
          </a:bodyPr>
          <a:lstStyle/>
          <a:p>
            <a:pPr marL="171450" lvl="0" indent="-95250" algn="l" rtl="0">
              <a:spcBef>
                <a:spcPts val="0"/>
              </a:spcBef>
              <a:spcAft>
                <a:spcPts val="0"/>
              </a:spcAft>
              <a:buClr>
                <a:schemeClr val="dk1"/>
              </a:buClr>
              <a:buSzPts val="1200"/>
              <a:buNone/>
            </a:pPr>
            <a:endParaRPr b="1"/>
          </a:p>
        </p:txBody>
      </p:sp>
      <p:sp>
        <p:nvSpPr>
          <p:cNvPr id="96" name="Google Shape;96;p3:notes"/>
          <p:cNvSpPr txBox="1">
            <a:spLocks noGrp="1"/>
          </p:cNvSpPr>
          <p:nvPr>
            <p:ph type="dt" idx="10"/>
          </p:nvPr>
        </p:nvSpPr>
        <p:spPr>
          <a:xfrm>
            <a:off x="4143588" y="0"/>
            <a:ext cx="3169921" cy="480060"/>
          </a:xfrm>
          <a:prstGeom prst="rect">
            <a:avLst/>
          </a:prstGeom>
          <a:noFill/>
          <a:ln>
            <a:noFill/>
          </a:ln>
        </p:spPr>
        <p:txBody>
          <a:bodyPr spcFirstLastPara="1" wrap="square" lIns="96650" tIns="48325" rIns="96650" bIns="48325" anchor="t" anchorCtr="0">
            <a:noAutofit/>
          </a:bodyPr>
          <a:lstStyle/>
          <a:p>
            <a:pPr marL="0" lvl="0" indent="0" algn="r" rtl="0">
              <a:spcBef>
                <a:spcPts val="0"/>
              </a:spcBef>
              <a:spcAft>
                <a:spcPts val="0"/>
              </a:spcAft>
              <a:buNone/>
            </a:pPr>
            <a:endParaRPr/>
          </a:p>
        </p:txBody>
      </p:sp>
    </p:spTree>
    <p:extLst>
      <p:ext uri="{BB962C8B-B14F-4D97-AF65-F5344CB8AC3E}">
        <p14:creationId xmlns:p14="http://schemas.microsoft.com/office/powerpoint/2010/main" val="31381837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p3:notes"/>
          <p:cNvSpPr>
            <a:spLocks noGrp="1" noRot="1" noChangeAspect="1"/>
          </p:cNvSpPr>
          <p:nvPr>
            <p:ph type="sldImg" idx="2"/>
          </p:nvPr>
        </p:nvSpPr>
        <p:spPr>
          <a:xfrm>
            <a:off x="457200" y="719138"/>
            <a:ext cx="6400800" cy="36004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95" name="Google Shape;95;p3:notes"/>
          <p:cNvSpPr txBox="1">
            <a:spLocks noGrp="1"/>
          </p:cNvSpPr>
          <p:nvPr>
            <p:ph type="body" idx="1"/>
          </p:nvPr>
        </p:nvSpPr>
        <p:spPr>
          <a:xfrm>
            <a:off x="731521" y="4560571"/>
            <a:ext cx="5852160" cy="4320540"/>
          </a:xfrm>
          <a:prstGeom prst="rect">
            <a:avLst/>
          </a:prstGeom>
          <a:noFill/>
          <a:ln>
            <a:noFill/>
          </a:ln>
        </p:spPr>
        <p:txBody>
          <a:bodyPr spcFirstLastPara="1" wrap="square" lIns="96650" tIns="48325" rIns="96650" bIns="48325" anchor="t" anchorCtr="0">
            <a:noAutofit/>
          </a:bodyPr>
          <a:lstStyle/>
          <a:p>
            <a:pPr marL="171450" lvl="0" indent="-95250" algn="l" rtl="0">
              <a:spcBef>
                <a:spcPts val="0"/>
              </a:spcBef>
              <a:spcAft>
                <a:spcPts val="0"/>
              </a:spcAft>
              <a:buClr>
                <a:schemeClr val="dk1"/>
              </a:buClr>
              <a:buSzPts val="1200"/>
              <a:buNone/>
            </a:pPr>
            <a:endParaRPr b="1"/>
          </a:p>
        </p:txBody>
      </p:sp>
      <p:sp>
        <p:nvSpPr>
          <p:cNvPr id="96" name="Google Shape;96;p3:notes"/>
          <p:cNvSpPr txBox="1">
            <a:spLocks noGrp="1"/>
          </p:cNvSpPr>
          <p:nvPr>
            <p:ph type="dt" idx="10"/>
          </p:nvPr>
        </p:nvSpPr>
        <p:spPr>
          <a:xfrm>
            <a:off x="4143588" y="0"/>
            <a:ext cx="3169921" cy="480060"/>
          </a:xfrm>
          <a:prstGeom prst="rect">
            <a:avLst/>
          </a:prstGeom>
          <a:noFill/>
          <a:ln>
            <a:noFill/>
          </a:ln>
        </p:spPr>
        <p:txBody>
          <a:bodyPr spcFirstLastPara="1" wrap="square" lIns="96650" tIns="48325" rIns="96650" bIns="48325" anchor="t" anchorCtr="0">
            <a:noAutofit/>
          </a:bodyPr>
          <a:lstStyle/>
          <a:p>
            <a:pPr marL="0" lvl="0" indent="0" algn="r" rtl="0">
              <a:spcBef>
                <a:spcPts val="0"/>
              </a:spcBef>
              <a:spcAft>
                <a:spcPts val="0"/>
              </a:spcAft>
              <a:buNone/>
            </a:pPr>
            <a:endParaRPr/>
          </a:p>
        </p:txBody>
      </p:sp>
    </p:spTree>
    <p:extLst>
      <p:ext uri="{BB962C8B-B14F-4D97-AF65-F5344CB8AC3E}">
        <p14:creationId xmlns:p14="http://schemas.microsoft.com/office/powerpoint/2010/main" val="41847509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731521" y="4560571"/>
            <a:ext cx="5852160" cy="4320540"/>
          </a:xfrm>
          <a:prstGeom prst="rect">
            <a:avLst/>
          </a:prstGeom>
        </p:spPr>
        <p:txBody>
          <a:bodyPr spcFirstLastPara="1" wrap="square" lIns="96650" tIns="48325" rIns="96650" bIns="48325" anchor="t" anchorCtr="0">
            <a:noAutofit/>
          </a:bodyPr>
          <a:lstStyle/>
          <a:p>
            <a:pPr marL="0" lvl="0" indent="0" algn="l" rtl="0">
              <a:spcBef>
                <a:spcPts val="360"/>
              </a:spcBef>
              <a:spcAft>
                <a:spcPts val="0"/>
              </a:spcAft>
              <a:buNone/>
            </a:pPr>
            <a:endParaRPr/>
          </a:p>
        </p:txBody>
      </p:sp>
      <p:sp>
        <p:nvSpPr>
          <p:cNvPr id="104" name="Google Shape;104;p4:notes"/>
          <p:cNvSpPr>
            <a:spLocks noGrp="1" noRot="1" noChangeAspect="1"/>
          </p:cNvSpPr>
          <p:nvPr>
            <p:ph type="sldImg" idx="2"/>
          </p:nvPr>
        </p:nvSpPr>
        <p:spPr>
          <a:xfrm>
            <a:off x="457200" y="719138"/>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401253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5:notes"/>
          <p:cNvSpPr txBox="1">
            <a:spLocks noGrp="1"/>
          </p:cNvSpPr>
          <p:nvPr>
            <p:ph type="body" idx="1"/>
          </p:nvPr>
        </p:nvSpPr>
        <p:spPr>
          <a:xfrm>
            <a:off x="731521" y="4560571"/>
            <a:ext cx="5852160" cy="4320540"/>
          </a:xfrm>
          <a:prstGeom prst="rect">
            <a:avLst/>
          </a:prstGeom>
        </p:spPr>
        <p:txBody>
          <a:bodyPr spcFirstLastPara="1" wrap="square" lIns="96650" tIns="48325" rIns="96650" bIns="48325" anchor="t" anchorCtr="0">
            <a:noAutofit/>
          </a:bodyPr>
          <a:lstStyle/>
          <a:p>
            <a:pPr marL="0" lvl="0" indent="0" algn="l" rtl="0">
              <a:spcBef>
                <a:spcPts val="360"/>
              </a:spcBef>
              <a:spcAft>
                <a:spcPts val="0"/>
              </a:spcAft>
              <a:buNone/>
            </a:pPr>
            <a:endParaRPr/>
          </a:p>
        </p:txBody>
      </p:sp>
      <p:sp>
        <p:nvSpPr>
          <p:cNvPr id="112" name="Google Shape;112;p5:notes"/>
          <p:cNvSpPr>
            <a:spLocks noGrp="1" noRot="1" noChangeAspect="1"/>
          </p:cNvSpPr>
          <p:nvPr>
            <p:ph type="sldImg" idx="2"/>
          </p:nvPr>
        </p:nvSpPr>
        <p:spPr>
          <a:xfrm>
            <a:off x="457200" y="719138"/>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18183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p6:notes"/>
          <p:cNvSpPr txBox="1">
            <a:spLocks noGrp="1"/>
          </p:cNvSpPr>
          <p:nvPr>
            <p:ph type="body" idx="1"/>
          </p:nvPr>
        </p:nvSpPr>
        <p:spPr>
          <a:xfrm>
            <a:off x="731521" y="4560571"/>
            <a:ext cx="5852160" cy="4320540"/>
          </a:xfrm>
          <a:prstGeom prst="rect">
            <a:avLst/>
          </a:prstGeom>
        </p:spPr>
        <p:txBody>
          <a:bodyPr spcFirstLastPara="1" wrap="square" lIns="96650" tIns="48325" rIns="96650" bIns="48325" anchor="t" anchorCtr="0">
            <a:noAutofit/>
          </a:bodyPr>
          <a:lstStyle/>
          <a:p>
            <a:pPr marL="0" lvl="0" indent="0" algn="l" rtl="0">
              <a:spcBef>
                <a:spcPts val="360"/>
              </a:spcBef>
              <a:spcAft>
                <a:spcPts val="0"/>
              </a:spcAft>
              <a:buNone/>
            </a:pPr>
            <a:endParaRPr/>
          </a:p>
        </p:txBody>
      </p:sp>
      <p:sp>
        <p:nvSpPr>
          <p:cNvPr id="120" name="Google Shape;120;p6:notes"/>
          <p:cNvSpPr>
            <a:spLocks noGrp="1" noRot="1" noChangeAspect="1"/>
          </p:cNvSpPr>
          <p:nvPr>
            <p:ph type="sldImg" idx="2"/>
          </p:nvPr>
        </p:nvSpPr>
        <p:spPr>
          <a:xfrm>
            <a:off x="457200" y="719138"/>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531097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7:notes"/>
          <p:cNvSpPr txBox="1">
            <a:spLocks noGrp="1"/>
          </p:cNvSpPr>
          <p:nvPr>
            <p:ph type="body" idx="1"/>
          </p:nvPr>
        </p:nvSpPr>
        <p:spPr>
          <a:xfrm>
            <a:off x="731521" y="4560571"/>
            <a:ext cx="5852160" cy="4320540"/>
          </a:xfrm>
          <a:prstGeom prst="rect">
            <a:avLst/>
          </a:prstGeom>
        </p:spPr>
        <p:txBody>
          <a:bodyPr spcFirstLastPara="1" wrap="square" lIns="96650" tIns="48325" rIns="96650" bIns="48325" anchor="t" anchorCtr="0">
            <a:noAutofit/>
          </a:bodyPr>
          <a:lstStyle/>
          <a:p>
            <a:pPr marL="0" lvl="0" indent="0" algn="l" rtl="0">
              <a:spcBef>
                <a:spcPts val="360"/>
              </a:spcBef>
              <a:spcAft>
                <a:spcPts val="0"/>
              </a:spcAft>
              <a:buNone/>
            </a:pPr>
            <a:endParaRPr/>
          </a:p>
        </p:txBody>
      </p:sp>
      <p:sp>
        <p:nvSpPr>
          <p:cNvPr id="128" name="Google Shape;128;p7:notes"/>
          <p:cNvSpPr>
            <a:spLocks noGrp="1" noRot="1" noChangeAspect="1"/>
          </p:cNvSpPr>
          <p:nvPr>
            <p:ph type="sldImg" idx="2"/>
          </p:nvPr>
        </p:nvSpPr>
        <p:spPr>
          <a:xfrm>
            <a:off x="457200" y="719138"/>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345667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8:notes"/>
          <p:cNvSpPr txBox="1">
            <a:spLocks noGrp="1"/>
          </p:cNvSpPr>
          <p:nvPr>
            <p:ph type="body" idx="1"/>
          </p:nvPr>
        </p:nvSpPr>
        <p:spPr>
          <a:xfrm>
            <a:off x="731521" y="4560571"/>
            <a:ext cx="5852160" cy="4320540"/>
          </a:xfrm>
          <a:prstGeom prst="rect">
            <a:avLst/>
          </a:prstGeom>
        </p:spPr>
        <p:txBody>
          <a:bodyPr spcFirstLastPara="1" wrap="square" lIns="96650" tIns="48325" rIns="96650" bIns="48325" anchor="t" anchorCtr="0">
            <a:noAutofit/>
          </a:bodyPr>
          <a:lstStyle/>
          <a:p>
            <a:pPr marL="0" lvl="0" indent="0" algn="l" rtl="0">
              <a:spcBef>
                <a:spcPts val="360"/>
              </a:spcBef>
              <a:spcAft>
                <a:spcPts val="0"/>
              </a:spcAft>
              <a:buNone/>
            </a:pPr>
            <a:endParaRPr/>
          </a:p>
        </p:txBody>
      </p:sp>
      <p:sp>
        <p:nvSpPr>
          <p:cNvPr id="136" name="Google Shape;136;p8:notes"/>
          <p:cNvSpPr>
            <a:spLocks noGrp="1" noRot="1" noChangeAspect="1"/>
          </p:cNvSpPr>
          <p:nvPr>
            <p:ph type="sldImg" idx="2"/>
          </p:nvPr>
        </p:nvSpPr>
        <p:spPr>
          <a:xfrm>
            <a:off x="457200" y="719138"/>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426002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21"/>
        <p:cNvGrpSpPr/>
        <p:nvPr/>
      </p:nvGrpSpPr>
      <p:grpSpPr>
        <a:xfrm>
          <a:off x="0" y="0"/>
          <a:ext cx="0" cy="0"/>
          <a:chOff x="0" y="0"/>
          <a:chExt cx="0" cy="0"/>
        </a:xfrm>
      </p:grpSpPr>
      <p:sp>
        <p:nvSpPr>
          <p:cNvPr id="22" name="Google Shape;22;p2"/>
          <p:cNvSpPr/>
          <p:nvPr/>
        </p:nvSpPr>
        <p:spPr>
          <a:xfrm>
            <a:off x="0" y="-17670"/>
            <a:ext cx="12192000" cy="1327180"/>
          </a:xfrm>
          <a:prstGeom prst="rect">
            <a:avLst/>
          </a:prstGeom>
          <a:solidFill>
            <a:schemeClr val="lt1"/>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3" name="Google Shape;23;p2"/>
          <p:cNvSpPr/>
          <p:nvPr/>
        </p:nvSpPr>
        <p:spPr>
          <a:xfrm>
            <a:off x="3" y="1218977"/>
            <a:ext cx="8799444" cy="3901440"/>
          </a:xfrm>
          <a:prstGeom prst="rect">
            <a:avLst/>
          </a:prstGeom>
          <a:solidFill>
            <a:srgbClr val="CF2124"/>
          </a:solidFill>
          <a:ln w="9525" cap="flat" cmpd="sng">
            <a:solidFill>
              <a:srgbClr val="CF2124"/>
            </a:solidFill>
            <a:prstDash val="solid"/>
            <a:round/>
            <a:headEnd type="none" w="sm" len="sm"/>
            <a:tailEnd type="none" w="sm" len="sm"/>
          </a:ln>
        </p:spPr>
        <p:txBody>
          <a:bodyPr spcFirstLastPara="1" wrap="square" lIns="121900" tIns="60950" rIns="121900" bIns="6095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4" name="Google Shape;24;p2"/>
          <p:cNvSpPr txBox="1">
            <a:spLocks noGrp="1"/>
          </p:cNvSpPr>
          <p:nvPr>
            <p:ph type="subTitle" idx="1"/>
          </p:nvPr>
        </p:nvSpPr>
        <p:spPr>
          <a:xfrm>
            <a:off x="916505" y="3697341"/>
            <a:ext cx="6966441" cy="1112839"/>
          </a:xfrm>
          <a:prstGeom prst="rect">
            <a:avLst/>
          </a:prstGeom>
          <a:noFill/>
          <a:ln>
            <a:noFill/>
          </a:ln>
        </p:spPr>
        <p:txBody>
          <a:bodyPr spcFirstLastPara="1" wrap="square" lIns="121900" tIns="60950" rIns="121900" bIns="60950" anchor="ctr" anchorCtr="0"/>
          <a:lstStyle>
            <a:lvl1pPr lvl="0" algn="ctr">
              <a:spcBef>
                <a:spcPts val="0"/>
              </a:spcBef>
              <a:spcAft>
                <a:spcPts val="0"/>
              </a:spcAft>
              <a:buSzPts val="2240"/>
              <a:buNone/>
              <a:defRPr sz="3200">
                <a:solidFill>
                  <a:schemeClr val="lt1"/>
                </a:solidFill>
              </a:defRPr>
            </a:lvl1pPr>
            <a:lvl2pPr lvl="1" algn="ctr">
              <a:spcBef>
                <a:spcPts val="900"/>
              </a:spcBef>
              <a:spcAft>
                <a:spcPts val="0"/>
              </a:spcAft>
              <a:buSzPts val="3080"/>
              <a:buNone/>
              <a:defRPr>
                <a:solidFill>
                  <a:srgbClr val="888888"/>
                </a:solidFill>
              </a:defRPr>
            </a:lvl2pPr>
            <a:lvl3pPr lvl="2" algn="ctr">
              <a:spcBef>
                <a:spcPts val="600"/>
              </a:spcBef>
              <a:spcAft>
                <a:spcPts val="0"/>
              </a:spcAft>
              <a:buSzPts val="264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25" name="Google Shape;25;p2"/>
          <p:cNvSpPr/>
          <p:nvPr/>
        </p:nvSpPr>
        <p:spPr>
          <a:xfrm>
            <a:off x="3" y="5056022"/>
            <a:ext cx="8799444" cy="86815"/>
          </a:xfrm>
          <a:prstGeom prst="rect">
            <a:avLst/>
          </a:prstGeom>
          <a:solidFill>
            <a:srgbClr val="CF2124"/>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6" name="Google Shape;26;p2"/>
          <p:cNvSpPr/>
          <p:nvPr/>
        </p:nvSpPr>
        <p:spPr>
          <a:xfrm>
            <a:off x="3" y="5056021"/>
            <a:ext cx="8799444" cy="86815"/>
          </a:xfrm>
          <a:prstGeom prst="rect">
            <a:avLst/>
          </a:prstGeom>
          <a:solidFill>
            <a:srgbClr val="CF2124"/>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7" name="Google Shape;27;p2"/>
          <p:cNvSpPr txBox="1">
            <a:spLocks noGrp="1"/>
          </p:cNvSpPr>
          <p:nvPr>
            <p:ph type="title"/>
          </p:nvPr>
        </p:nvSpPr>
        <p:spPr>
          <a:xfrm>
            <a:off x="914458" y="1875512"/>
            <a:ext cx="6970533" cy="1219200"/>
          </a:xfrm>
          <a:prstGeom prst="rect">
            <a:avLst/>
          </a:prstGeom>
          <a:noFill/>
          <a:ln>
            <a:noFill/>
          </a:ln>
        </p:spPr>
        <p:txBody>
          <a:bodyPr spcFirstLastPara="1" wrap="square" lIns="121900" tIns="60950" rIns="121900" bIns="60950" anchor="ctr" anchorCtr="0"/>
          <a:lstStyle>
            <a:lvl1pPr lvl="0" algn="ctr">
              <a:spcBef>
                <a:spcPts val="0"/>
              </a:spcBef>
              <a:spcAft>
                <a:spcPts val="0"/>
              </a:spcAft>
              <a:buClr>
                <a:schemeClr val="lt1"/>
              </a:buClr>
              <a:buSzPts val="4400"/>
              <a:buFont typeface="Calibri"/>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8" name="Google Shape;28;p2"/>
          <p:cNvSpPr/>
          <p:nvPr/>
        </p:nvSpPr>
        <p:spPr>
          <a:xfrm>
            <a:off x="1" y="5080551"/>
            <a:ext cx="8802624" cy="79733"/>
          </a:xfrm>
          <a:prstGeom prst="rect">
            <a:avLst/>
          </a:prstGeom>
          <a:solidFill>
            <a:srgbClr val="841721"/>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9"/>
        <p:cNvGrpSpPr/>
        <p:nvPr/>
      </p:nvGrpSpPr>
      <p:grpSpPr>
        <a:xfrm>
          <a:off x="0" y="0"/>
          <a:ext cx="0" cy="0"/>
          <a:chOff x="0" y="0"/>
          <a:chExt cx="0" cy="0"/>
        </a:xfrm>
      </p:grpSpPr>
      <p:sp>
        <p:nvSpPr>
          <p:cNvPr id="30" name="Google Shape;30;p3"/>
          <p:cNvSpPr txBox="1">
            <a:spLocks noGrp="1"/>
          </p:cNvSpPr>
          <p:nvPr>
            <p:ph type="ftr" idx="11"/>
          </p:nvPr>
        </p:nvSpPr>
        <p:spPr>
          <a:xfrm>
            <a:off x="3476489" y="6265304"/>
            <a:ext cx="3860800" cy="365125"/>
          </a:xfrm>
          <a:prstGeom prst="rect">
            <a:avLst/>
          </a:prstGeom>
          <a:noFill/>
          <a:ln>
            <a:noFill/>
          </a:ln>
        </p:spPr>
        <p:txBody>
          <a:bodyPr spcFirstLastPara="1" wrap="square" lIns="121900" tIns="60950" rIns="121900" bIns="60950" anchor="ctr" anchorCtr="0"/>
          <a:lstStyle>
            <a:lvl1pPr lvl="0" algn="ctr">
              <a:spcBef>
                <a:spcPts val="0"/>
              </a:spcBef>
              <a:spcAft>
                <a:spcPts val="0"/>
              </a:spcAft>
              <a:buSzPts val="1400"/>
              <a:buNone/>
              <a:defRPr>
                <a:latin typeface="Calibri"/>
                <a:ea typeface="Calibri"/>
                <a:cs typeface="Calibri"/>
                <a:sym typeface="Calibr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3"/>
          <p:cNvSpPr txBox="1">
            <a:spLocks noGrp="1"/>
          </p:cNvSpPr>
          <p:nvPr>
            <p:ph type="sldNum" idx="12"/>
          </p:nvPr>
        </p:nvSpPr>
        <p:spPr>
          <a:xfrm>
            <a:off x="609603" y="6265304"/>
            <a:ext cx="936487" cy="365125"/>
          </a:xfrm>
          <a:prstGeom prst="rect">
            <a:avLst/>
          </a:prstGeom>
          <a:noFill/>
          <a:ln>
            <a:noFill/>
          </a:ln>
        </p:spPr>
        <p:txBody>
          <a:bodyPr spcFirstLastPara="1" wrap="square" lIns="121900" tIns="60950" rIns="121900" bIns="60950" anchor="ctr" anchorCtr="0">
            <a:noAutofit/>
          </a:bodyPr>
          <a:lstStyle>
            <a:lvl1pPr marL="0" lvl="0" indent="0" algn="r">
              <a:spcBef>
                <a:spcPts val="0"/>
              </a:spcBef>
              <a:buNone/>
              <a:defRPr sz="1200" b="0" i="0" u="none" strike="noStrike" cap="none">
                <a:solidFill>
                  <a:srgbClr val="888888"/>
                </a:solidFill>
                <a:latin typeface="Calibri"/>
                <a:ea typeface="Calibri"/>
                <a:cs typeface="Calibri"/>
                <a:sym typeface="Calibri"/>
              </a:defRPr>
            </a:lvl1pPr>
            <a:lvl2pPr marL="0" lvl="1" indent="0" algn="r">
              <a:spcBef>
                <a:spcPts val="0"/>
              </a:spcBef>
              <a:buNone/>
              <a:defRPr sz="1200" b="0" i="0" u="none" strike="noStrike" cap="none">
                <a:solidFill>
                  <a:srgbClr val="888888"/>
                </a:solidFill>
                <a:latin typeface="Calibri"/>
                <a:ea typeface="Calibri"/>
                <a:cs typeface="Calibri"/>
                <a:sym typeface="Calibri"/>
              </a:defRPr>
            </a:lvl2pPr>
            <a:lvl3pPr marL="0" lvl="2" indent="0" algn="r">
              <a:spcBef>
                <a:spcPts val="0"/>
              </a:spcBef>
              <a:buNone/>
              <a:defRPr sz="1200" b="0" i="0" u="none" strike="noStrike" cap="none">
                <a:solidFill>
                  <a:srgbClr val="888888"/>
                </a:solidFill>
                <a:latin typeface="Calibri"/>
                <a:ea typeface="Calibri"/>
                <a:cs typeface="Calibri"/>
                <a:sym typeface="Calibri"/>
              </a:defRPr>
            </a:lvl3pPr>
            <a:lvl4pPr marL="0" lvl="3" indent="0" algn="r">
              <a:spcBef>
                <a:spcPts val="0"/>
              </a:spcBef>
              <a:buNone/>
              <a:defRPr sz="1200" b="0" i="0" u="none" strike="noStrike" cap="none">
                <a:solidFill>
                  <a:srgbClr val="888888"/>
                </a:solidFill>
                <a:latin typeface="Calibri"/>
                <a:ea typeface="Calibri"/>
                <a:cs typeface="Calibri"/>
                <a:sym typeface="Calibri"/>
              </a:defRPr>
            </a:lvl4pPr>
            <a:lvl5pPr marL="0" lvl="4" indent="0" algn="r">
              <a:spcBef>
                <a:spcPts val="0"/>
              </a:spcBef>
              <a:buNone/>
              <a:defRPr sz="1200" b="0" i="0" u="none" strike="noStrike" cap="none">
                <a:solidFill>
                  <a:srgbClr val="888888"/>
                </a:solidFill>
                <a:latin typeface="Calibri"/>
                <a:ea typeface="Calibri"/>
                <a:cs typeface="Calibri"/>
                <a:sym typeface="Calibri"/>
              </a:defRPr>
            </a:lvl5pPr>
            <a:lvl6pPr marL="0" lvl="5" indent="0" algn="r">
              <a:spcBef>
                <a:spcPts val="0"/>
              </a:spcBef>
              <a:buNone/>
              <a:defRPr sz="1200" b="0" i="0" u="none" strike="noStrike" cap="none">
                <a:solidFill>
                  <a:srgbClr val="888888"/>
                </a:solidFill>
                <a:latin typeface="Calibri"/>
                <a:ea typeface="Calibri"/>
                <a:cs typeface="Calibri"/>
                <a:sym typeface="Calibri"/>
              </a:defRPr>
            </a:lvl6pPr>
            <a:lvl7pPr marL="0" lvl="6" indent="0" algn="r">
              <a:spcBef>
                <a:spcPts val="0"/>
              </a:spcBef>
              <a:buNone/>
              <a:defRPr sz="1200" b="0" i="0" u="none" strike="noStrike" cap="none">
                <a:solidFill>
                  <a:srgbClr val="888888"/>
                </a:solidFill>
                <a:latin typeface="Calibri"/>
                <a:ea typeface="Calibri"/>
                <a:cs typeface="Calibri"/>
                <a:sym typeface="Calibri"/>
              </a:defRPr>
            </a:lvl7pPr>
            <a:lvl8pPr marL="0" lvl="7" indent="0" algn="r">
              <a:spcBef>
                <a:spcPts val="0"/>
              </a:spcBef>
              <a:buNone/>
              <a:defRPr sz="1200" b="0" i="0" u="none" strike="noStrike" cap="none">
                <a:solidFill>
                  <a:srgbClr val="888888"/>
                </a:solidFill>
                <a:latin typeface="Calibri"/>
                <a:ea typeface="Calibri"/>
                <a:cs typeface="Calibri"/>
                <a:sym typeface="Calibri"/>
              </a:defRPr>
            </a:lvl8pPr>
            <a:lvl9pPr marL="0" lvl="8" indent="0" algn="r">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32" name="Google Shape;32;p3"/>
          <p:cNvSpPr txBox="1">
            <a:spLocks noGrp="1"/>
          </p:cNvSpPr>
          <p:nvPr>
            <p:ph type="body" idx="1"/>
          </p:nvPr>
        </p:nvSpPr>
        <p:spPr>
          <a:xfrm>
            <a:off x="1278833" y="1761433"/>
            <a:ext cx="9753600" cy="4023360"/>
          </a:xfrm>
          <a:prstGeom prst="rect">
            <a:avLst/>
          </a:prstGeom>
          <a:noFill/>
          <a:ln>
            <a:noFill/>
          </a:ln>
        </p:spPr>
        <p:txBody>
          <a:bodyPr spcFirstLastPara="1" wrap="square" lIns="121900" tIns="60950" rIns="121900" bIns="60950" anchor="t" anchorCtr="0"/>
          <a:lstStyle>
            <a:lvl1pPr marL="457200" lvl="0" indent="-308610" algn="l">
              <a:spcBef>
                <a:spcPts val="1800"/>
              </a:spcBef>
              <a:spcAft>
                <a:spcPts val="0"/>
              </a:spcAft>
              <a:buSzPts val="1260"/>
              <a:buChar char="■"/>
              <a:defRPr/>
            </a:lvl1pPr>
            <a:lvl2pPr marL="914400" lvl="1" indent="-354330" algn="l">
              <a:spcBef>
                <a:spcPts val="900"/>
              </a:spcBef>
              <a:spcAft>
                <a:spcPts val="0"/>
              </a:spcAft>
              <a:buSzPts val="1980"/>
              <a:buChar char="─"/>
              <a:defRPr/>
            </a:lvl2pPr>
            <a:lvl3pPr marL="1371600" lvl="2" indent="-354330" algn="l">
              <a:spcBef>
                <a:spcPts val="600"/>
              </a:spcBef>
              <a:spcAft>
                <a:spcPts val="0"/>
              </a:spcAft>
              <a:buSzPts val="1980"/>
              <a:buChar char="•"/>
              <a:defRPr/>
            </a:lvl3pPr>
            <a:lvl4pPr marL="1828800" lvl="3" indent="-355600" algn="l">
              <a:spcBef>
                <a:spcPts val="400"/>
              </a:spcBef>
              <a:spcAft>
                <a:spcPts val="0"/>
              </a:spcAft>
              <a:buClr>
                <a:schemeClr val="dk1"/>
              </a:buClr>
              <a:buSzPts val="2000"/>
              <a:buChar char="–"/>
              <a:defRPr/>
            </a:lvl4pPr>
            <a:lvl5pPr marL="2286000" lvl="4" indent="-355600" algn="l">
              <a:spcBef>
                <a:spcPts val="400"/>
              </a:spcBef>
              <a:spcAft>
                <a:spcPts val="0"/>
              </a:spcAft>
              <a:buClr>
                <a:schemeClr val="dk1"/>
              </a:buClr>
              <a:buSzPts val="20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3" name="Google Shape;33;p3"/>
          <p:cNvSpPr txBox="1">
            <a:spLocks noGrp="1"/>
          </p:cNvSpPr>
          <p:nvPr>
            <p:ph type="title"/>
          </p:nvPr>
        </p:nvSpPr>
        <p:spPr>
          <a:xfrm>
            <a:off x="1066803" y="28835"/>
            <a:ext cx="9751391" cy="1143000"/>
          </a:xfrm>
          <a:prstGeom prst="rect">
            <a:avLst/>
          </a:prstGeom>
          <a:noFill/>
          <a:ln>
            <a:noFill/>
          </a:ln>
        </p:spPr>
        <p:txBody>
          <a:bodyPr spcFirstLastPara="1" wrap="square" lIns="121900" tIns="60950" rIns="121900" bIns="60950" anchor="ctr" anchorCtr="0"/>
          <a:lstStyle>
            <a:lvl1pPr lvl="0" algn="l">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34"/>
        <p:cNvGrpSpPr/>
        <p:nvPr/>
      </p:nvGrpSpPr>
      <p:grpSpPr>
        <a:xfrm>
          <a:off x="0" y="0"/>
          <a:ext cx="0" cy="0"/>
          <a:chOff x="0" y="0"/>
          <a:chExt cx="0" cy="0"/>
        </a:xfrm>
      </p:grpSpPr>
      <p:sp>
        <p:nvSpPr>
          <p:cNvPr id="35" name="Google Shape;35;p4"/>
          <p:cNvSpPr txBox="1">
            <a:spLocks noGrp="1"/>
          </p:cNvSpPr>
          <p:nvPr>
            <p:ph type="dt" idx="10"/>
          </p:nvPr>
        </p:nvSpPr>
        <p:spPr>
          <a:xfrm>
            <a:off x="1908313" y="6265304"/>
            <a:ext cx="1333856" cy="365125"/>
          </a:xfrm>
          <a:prstGeom prst="rect">
            <a:avLst/>
          </a:prstGeom>
          <a:noFill/>
          <a:ln>
            <a:noFill/>
          </a:ln>
        </p:spPr>
        <p:txBody>
          <a:bodyPr spcFirstLastPara="1" wrap="square" lIns="121900" tIns="60950" rIns="121900" bIns="6095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4"/>
          <p:cNvSpPr txBox="1">
            <a:spLocks noGrp="1"/>
          </p:cNvSpPr>
          <p:nvPr>
            <p:ph type="ftr" idx="11"/>
          </p:nvPr>
        </p:nvSpPr>
        <p:spPr>
          <a:xfrm>
            <a:off x="3476489" y="6265304"/>
            <a:ext cx="3860800" cy="365125"/>
          </a:xfrm>
          <a:prstGeom prst="rect">
            <a:avLst/>
          </a:prstGeom>
          <a:noFill/>
          <a:ln>
            <a:noFill/>
          </a:ln>
        </p:spPr>
        <p:txBody>
          <a:bodyPr spcFirstLastPara="1" wrap="square" lIns="121900" tIns="60950" rIns="121900" bIns="6095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4"/>
          <p:cNvSpPr txBox="1">
            <a:spLocks noGrp="1"/>
          </p:cNvSpPr>
          <p:nvPr>
            <p:ph type="sldNum" idx="12"/>
          </p:nvPr>
        </p:nvSpPr>
        <p:spPr>
          <a:xfrm>
            <a:off x="609603" y="6265304"/>
            <a:ext cx="936487" cy="365125"/>
          </a:xfrm>
          <a:prstGeom prst="rect">
            <a:avLst/>
          </a:prstGeom>
          <a:noFill/>
          <a:ln>
            <a:noFill/>
          </a:ln>
        </p:spPr>
        <p:txBody>
          <a:bodyPr spcFirstLastPara="1" wrap="square" lIns="121900" tIns="60950" rIns="121900" bIns="6095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8" name="Google Shape;38;p4"/>
          <p:cNvSpPr txBox="1">
            <a:spLocks noGrp="1"/>
          </p:cNvSpPr>
          <p:nvPr>
            <p:ph type="body" idx="1"/>
          </p:nvPr>
        </p:nvSpPr>
        <p:spPr>
          <a:xfrm>
            <a:off x="1282701" y="1754188"/>
            <a:ext cx="4663440" cy="4022725"/>
          </a:xfrm>
          <a:prstGeom prst="rect">
            <a:avLst/>
          </a:prstGeom>
          <a:noFill/>
          <a:ln>
            <a:noFill/>
          </a:ln>
        </p:spPr>
        <p:txBody>
          <a:bodyPr spcFirstLastPara="1" wrap="square" lIns="121900" tIns="60950" rIns="121900" bIns="60950" anchor="t" anchorCtr="0"/>
          <a:lstStyle>
            <a:lvl1pPr marL="457200" lvl="0" indent="-308610" algn="l">
              <a:spcBef>
                <a:spcPts val="1800"/>
              </a:spcBef>
              <a:spcAft>
                <a:spcPts val="0"/>
              </a:spcAft>
              <a:buSzPts val="1260"/>
              <a:buChar char="■"/>
              <a:defRPr/>
            </a:lvl1pPr>
            <a:lvl2pPr marL="914400" lvl="1" indent="-354330" algn="l">
              <a:spcBef>
                <a:spcPts val="900"/>
              </a:spcBef>
              <a:spcAft>
                <a:spcPts val="0"/>
              </a:spcAft>
              <a:buSzPts val="1980"/>
              <a:buChar char="─"/>
              <a:defRPr/>
            </a:lvl2pPr>
            <a:lvl3pPr marL="1371600" lvl="2" indent="-354330" algn="l">
              <a:spcBef>
                <a:spcPts val="600"/>
              </a:spcBef>
              <a:spcAft>
                <a:spcPts val="0"/>
              </a:spcAft>
              <a:buSzPts val="198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9" name="Google Shape;39;p4"/>
          <p:cNvSpPr txBox="1">
            <a:spLocks noGrp="1"/>
          </p:cNvSpPr>
          <p:nvPr>
            <p:ph type="body" idx="2"/>
          </p:nvPr>
        </p:nvSpPr>
        <p:spPr>
          <a:xfrm>
            <a:off x="6396040" y="1754188"/>
            <a:ext cx="4663440" cy="4022725"/>
          </a:xfrm>
          <a:prstGeom prst="rect">
            <a:avLst/>
          </a:prstGeom>
          <a:noFill/>
          <a:ln>
            <a:noFill/>
          </a:ln>
        </p:spPr>
        <p:txBody>
          <a:bodyPr spcFirstLastPara="1" wrap="square" lIns="121900" tIns="60950" rIns="121900" bIns="60950" anchor="t" anchorCtr="0"/>
          <a:lstStyle>
            <a:lvl1pPr marL="457200" lvl="0" indent="-308610" algn="l">
              <a:spcBef>
                <a:spcPts val="1800"/>
              </a:spcBef>
              <a:spcAft>
                <a:spcPts val="0"/>
              </a:spcAft>
              <a:buSzPts val="1260"/>
              <a:buChar char="■"/>
              <a:defRPr/>
            </a:lvl1pPr>
            <a:lvl2pPr marL="914400" lvl="1" indent="-354330" algn="l">
              <a:spcBef>
                <a:spcPts val="900"/>
              </a:spcBef>
              <a:spcAft>
                <a:spcPts val="0"/>
              </a:spcAft>
              <a:buSzPts val="1980"/>
              <a:buChar char="─"/>
              <a:defRPr/>
            </a:lvl2pPr>
            <a:lvl3pPr marL="1371600" lvl="2" indent="-354330" algn="l">
              <a:spcBef>
                <a:spcPts val="600"/>
              </a:spcBef>
              <a:spcAft>
                <a:spcPts val="0"/>
              </a:spcAft>
              <a:buSzPts val="198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0" name="Google Shape;40;p4"/>
          <p:cNvSpPr txBox="1">
            <a:spLocks noGrp="1"/>
          </p:cNvSpPr>
          <p:nvPr>
            <p:ph type="title"/>
          </p:nvPr>
        </p:nvSpPr>
        <p:spPr>
          <a:xfrm>
            <a:off x="1066803" y="28835"/>
            <a:ext cx="9751391" cy="1143000"/>
          </a:xfrm>
          <a:prstGeom prst="rect">
            <a:avLst/>
          </a:prstGeom>
          <a:noFill/>
          <a:ln>
            <a:noFill/>
          </a:ln>
        </p:spPr>
        <p:txBody>
          <a:bodyPr spcFirstLastPara="1" wrap="square" lIns="121900" tIns="60950" rIns="121900" bIns="60950" anchor="ctr" anchorCtr="0"/>
          <a:lstStyle>
            <a:lvl1pPr lvl="0" algn="l">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extLst>
    <p:ext uri="{DCECCB84-F9BA-43D5-87BE-67443E8EF086}">
      <p15:sldGuideLst xmlns:p15="http://schemas.microsoft.com/office/powerpoint/2012/main">
        <p15:guide id="1" pos="1067">
          <p15:clr>
            <a:srgbClr val="FBAE40"/>
          </p15:clr>
        </p15:guide>
        <p15:guide id="2" pos="9259">
          <p15:clr>
            <a:srgbClr val="FBAE40"/>
          </p15:clr>
        </p15:guide>
        <p15:guide id="3" pos="600">
          <p15:clr>
            <a:srgbClr val="FBAE40"/>
          </p15:clr>
        </p15:guide>
        <p15:guide id="4" pos="5208">
          <p15:clr>
            <a:srgbClr val="FBAE40"/>
          </p15:clr>
        </p15:guide>
        <p15:guide id="5" orient="horz" pos="828">
          <p15:clr>
            <a:srgbClr val="FBAE40"/>
          </p15:clr>
        </p15:guide>
        <p15:guide id="6" pos="800">
          <p15:clr>
            <a:srgbClr val="FBAE40"/>
          </p15:clr>
        </p15:guide>
        <p15:guide id="7" pos="694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1"/>
        <p:cNvGrpSpPr/>
        <p:nvPr/>
      </p:nvGrpSpPr>
      <p:grpSpPr>
        <a:xfrm>
          <a:off x="0" y="0"/>
          <a:ext cx="0" cy="0"/>
          <a:chOff x="0" y="0"/>
          <a:chExt cx="0" cy="0"/>
        </a:xfrm>
      </p:grpSpPr>
      <p:sp>
        <p:nvSpPr>
          <p:cNvPr id="42" name="Google Shape;42;p5"/>
          <p:cNvSpPr txBox="1">
            <a:spLocks noGrp="1"/>
          </p:cNvSpPr>
          <p:nvPr>
            <p:ph type="body" idx="1"/>
          </p:nvPr>
        </p:nvSpPr>
        <p:spPr>
          <a:xfrm>
            <a:off x="1270001" y="1535113"/>
            <a:ext cx="4663440" cy="639763"/>
          </a:xfrm>
          <a:prstGeom prst="rect">
            <a:avLst/>
          </a:prstGeom>
          <a:noFill/>
          <a:ln>
            <a:noFill/>
          </a:ln>
        </p:spPr>
        <p:txBody>
          <a:bodyPr spcFirstLastPara="1" wrap="square" lIns="121900" tIns="60950" rIns="121900" bIns="60950" anchor="b" anchorCtr="0"/>
          <a:lstStyle>
            <a:lvl1pPr marL="457200" lvl="0" indent="-228600" algn="l">
              <a:spcBef>
                <a:spcPts val="1800"/>
              </a:spcBef>
              <a:spcAft>
                <a:spcPts val="0"/>
              </a:spcAft>
              <a:buSzPts val="1960"/>
              <a:buNone/>
              <a:defRPr sz="2800" b="1"/>
            </a:lvl1pPr>
            <a:lvl2pPr marL="914400" lvl="1" indent="-228600" algn="l">
              <a:spcBef>
                <a:spcPts val="900"/>
              </a:spcBef>
              <a:spcAft>
                <a:spcPts val="0"/>
              </a:spcAft>
              <a:buSzPts val="2200"/>
              <a:buNone/>
              <a:defRPr sz="2000" b="1"/>
            </a:lvl2pPr>
            <a:lvl3pPr marL="1371600" lvl="2" indent="-228600" algn="l">
              <a:spcBef>
                <a:spcPts val="600"/>
              </a:spcBef>
              <a:spcAft>
                <a:spcPts val="0"/>
              </a:spcAft>
              <a:buSzPts val="198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3" name="Google Shape;43;p5"/>
          <p:cNvSpPr txBox="1">
            <a:spLocks noGrp="1"/>
          </p:cNvSpPr>
          <p:nvPr>
            <p:ph type="body" idx="2"/>
          </p:nvPr>
        </p:nvSpPr>
        <p:spPr>
          <a:xfrm>
            <a:off x="6408617" y="1535113"/>
            <a:ext cx="4663440" cy="639763"/>
          </a:xfrm>
          <a:prstGeom prst="rect">
            <a:avLst/>
          </a:prstGeom>
          <a:noFill/>
          <a:ln>
            <a:noFill/>
          </a:ln>
        </p:spPr>
        <p:txBody>
          <a:bodyPr spcFirstLastPara="1" wrap="square" lIns="121900" tIns="60950" rIns="121900" bIns="60950" anchor="b" anchorCtr="0"/>
          <a:lstStyle>
            <a:lvl1pPr marL="457200" lvl="0" indent="-228600" algn="l">
              <a:spcBef>
                <a:spcPts val="1800"/>
              </a:spcBef>
              <a:spcAft>
                <a:spcPts val="0"/>
              </a:spcAft>
              <a:buSzPts val="1960"/>
              <a:buNone/>
              <a:defRPr sz="2800" b="1"/>
            </a:lvl1pPr>
            <a:lvl2pPr marL="914400" lvl="1" indent="-228600" algn="l">
              <a:spcBef>
                <a:spcPts val="900"/>
              </a:spcBef>
              <a:spcAft>
                <a:spcPts val="0"/>
              </a:spcAft>
              <a:buSzPts val="2200"/>
              <a:buNone/>
              <a:defRPr sz="2000" b="1"/>
            </a:lvl2pPr>
            <a:lvl3pPr marL="1371600" lvl="2" indent="-228600" algn="l">
              <a:spcBef>
                <a:spcPts val="600"/>
              </a:spcBef>
              <a:spcAft>
                <a:spcPts val="0"/>
              </a:spcAft>
              <a:buSzPts val="198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4" name="Google Shape;44;p5"/>
          <p:cNvSpPr txBox="1">
            <a:spLocks noGrp="1"/>
          </p:cNvSpPr>
          <p:nvPr>
            <p:ph type="dt" idx="10"/>
          </p:nvPr>
        </p:nvSpPr>
        <p:spPr>
          <a:xfrm>
            <a:off x="1908313" y="6265304"/>
            <a:ext cx="1333856" cy="365125"/>
          </a:xfrm>
          <a:prstGeom prst="rect">
            <a:avLst/>
          </a:prstGeom>
          <a:noFill/>
          <a:ln>
            <a:noFill/>
          </a:ln>
        </p:spPr>
        <p:txBody>
          <a:bodyPr spcFirstLastPara="1" wrap="square" lIns="121900" tIns="60950" rIns="121900" bIns="6095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5"/>
          <p:cNvSpPr txBox="1">
            <a:spLocks noGrp="1"/>
          </p:cNvSpPr>
          <p:nvPr>
            <p:ph type="ftr" idx="11"/>
          </p:nvPr>
        </p:nvSpPr>
        <p:spPr>
          <a:xfrm>
            <a:off x="3476489" y="6265304"/>
            <a:ext cx="3860800" cy="365125"/>
          </a:xfrm>
          <a:prstGeom prst="rect">
            <a:avLst/>
          </a:prstGeom>
          <a:noFill/>
          <a:ln>
            <a:noFill/>
          </a:ln>
        </p:spPr>
        <p:txBody>
          <a:bodyPr spcFirstLastPara="1" wrap="square" lIns="121900" tIns="60950" rIns="121900" bIns="6095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5"/>
          <p:cNvSpPr txBox="1">
            <a:spLocks noGrp="1"/>
          </p:cNvSpPr>
          <p:nvPr>
            <p:ph type="sldNum" idx="12"/>
          </p:nvPr>
        </p:nvSpPr>
        <p:spPr>
          <a:xfrm>
            <a:off x="609603" y="6265304"/>
            <a:ext cx="936487" cy="365125"/>
          </a:xfrm>
          <a:prstGeom prst="rect">
            <a:avLst/>
          </a:prstGeom>
          <a:noFill/>
          <a:ln>
            <a:noFill/>
          </a:ln>
        </p:spPr>
        <p:txBody>
          <a:bodyPr spcFirstLastPara="1" wrap="square" lIns="121900" tIns="60950" rIns="121900" bIns="6095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47" name="Google Shape;47;p5"/>
          <p:cNvSpPr txBox="1">
            <a:spLocks noGrp="1"/>
          </p:cNvSpPr>
          <p:nvPr>
            <p:ph type="body" idx="3"/>
          </p:nvPr>
        </p:nvSpPr>
        <p:spPr>
          <a:xfrm>
            <a:off x="1270001" y="2174878"/>
            <a:ext cx="4664075" cy="3779839"/>
          </a:xfrm>
          <a:prstGeom prst="rect">
            <a:avLst/>
          </a:prstGeom>
          <a:noFill/>
          <a:ln>
            <a:noFill/>
          </a:ln>
        </p:spPr>
        <p:txBody>
          <a:bodyPr spcFirstLastPara="1" wrap="square" lIns="121900" tIns="60950" rIns="121900" bIns="60950" anchor="t" anchorCtr="0"/>
          <a:lstStyle>
            <a:lvl1pPr marL="457200" lvl="0" indent="-353060" algn="l">
              <a:spcBef>
                <a:spcPts val="1800"/>
              </a:spcBef>
              <a:spcAft>
                <a:spcPts val="0"/>
              </a:spcAft>
              <a:buSzPts val="1960"/>
              <a:buChar char="■"/>
              <a:defRPr sz="2800"/>
            </a:lvl1pPr>
            <a:lvl2pPr marL="914400" lvl="1" indent="-396240" algn="l">
              <a:spcBef>
                <a:spcPts val="900"/>
              </a:spcBef>
              <a:spcAft>
                <a:spcPts val="0"/>
              </a:spcAft>
              <a:buSzPts val="2640"/>
              <a:buChar char="─"/>
              <a:defRPr sz="2400"/>
            </a:lvl2pPr>
            <a:lvl3pPr marL="1371600" lvl="2" indent="-368300" algn="l">
              <a:spcBef>
                <a:spcPts val="600"/>
              </a:spcBef>
              <a:spcAft>
                <a:spcPts val="0"/>
              </a:spcAft>
              <a:buSzPts val="2200"/>
              <a:buChar char="•"/>
              <a:defRPr sz="2000"/>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8" name="Google Shape;48;p5"/>
          <p:cNvSpPr txBox="1">
            <a:spLocks noGrp="1"/>
          </p:cNvSpPr>
          <p:nvPr>
            <p:ph type="body" idx="4"/>
          </p:nvPr>
        </p:nvSpPr>
        <p:spPr>
          <a:xfrm>
            <a:off x="6408617" y="2174878"/>
            <a:ext cx="4663440" cy="3779839"/>
          </a:xfrm>
          <a:prstGeom prst="rect">
            <a:avLst/>
          </a:prstGeom>
          <a:noFill/>
          <a:ln>
            <a:noFill/>
          </a:ln>
        </p:spPr>
        <p:txBody>
          <a:bodyPr spcFirstLastPara="1" wrap="square" lIns="121900" tIns="60950" rIns="121900" bIns="60950" anchor="t" anchorCtr="0"/>
          <a:lstStyle>
            <a:lvl1pPr marL="457200" lvl="0" indent="-353060" algn="l">
              <a:spcBef>
                <a:spcPts val="1800"/>
              </a:spcBef>
              <a:spcAft>
                <a:spcPts val="0"/>
              </a:spcAft>
              <a:buSzPts val="1960"/>
              <a:buChar char="■"/>
              <a:defRPr sz="2800"/>
            </a:lvl1pPr>
            <a:lvl2pPr marL="914400" lvl="1" indent="-396240" algn="l">
              <a:spcBef>
                <a:spcPts val="900"/>
              </a:spcBef>
              <a:spcAft>
                <a:spcPts val="0"/>
              </a:spcAft>
              <a:buSzPts val="2640"/>
              <a:buChar char="─"/>
              <a:defRPr sz="2400"/>
            </a:lvl2pPr>
            <a:lvl3pPr marL="1371600" lvl="2" indent="-368300" algn="l">
              <a:spcBef>
                <a:spcPts val="600"/>
              </a:spcBef>
              <a:spcAft>
                <a:spcPts val="0"/>
              </a:spcAft>
              <a:buSzPts val="2200"/>
              <a:buChar char="•"/>
              <a:defRPr sz="2000"/>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49" name="Google Shape;49;p5"/>
          <p:cNvSpPr txBox="1">
            <a:spLocks noGrp="1"/>
          </p:cNvSpPr>
          <p:nvPr>
            <p:ph type="title"/>
          </p:nvPr>
        </p:nvSpPr>
        <p:spPr>
          <a:xfrm>
            <a:off x="1066803" y="28835"/>
            <a:ext cx="9751391" cy="1143000"/>
          </a:xfrm>
          <a:prstGeom prst="rect">
            <a:avLst/>
          </a:prstGeom>
          <a:noFill/>
          <a:ln>
            <a:noFill/>
          </a:ln>
        </p:spPr>
        <p:txBody>
          <a:bodyPr spcFirstLastPara="1" wrap="square" lIns="121900" tIns="60950" rIns="121900" bIns="60950" anchor="ctr" anchorCtr="0"/>
          <a:lstStyle>
            <a:lvl1pPr lvl="0" algn="l">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ext Over">
  <p:cSld name="Text Over">
    <p:spTree>
      <p:nvGrpSpPr>
        <p:cNvPr id="1" name="Shape 50"/>
        <p:cNvGrpSpPr/>
        <p:nvPr/>
      </p:nvGrpSpPr>
      <p:grpSpPr>
        <a:xfrm>
          <a:off x="0" y="0"/>
          <a:ext cx="0" cy="0"/>
          <a:chOff x="0" y="0"/>
          <a:chExt cx="0" cy="0"/>
        </a:xfrm>
      </p:grpSpPr>
      <p:sp>
        <p:nvSpPr>
          <p:cNvPr id="51" name="Google Shape;51;p6"/>
          <p:cNvSpPr txBox="1">
            <a:spLocks noGrp="1"/>
          </p:cNvSpPr>
          <p:nvPr>
            <p:ph type="ftr" idx="11"/>
          </p:nvPr>
        </p:nvSpPr>
        <p:spPr>
          <a:xfrm>
            <a:off x="3476489" y="6265304"/>
            <a:ext cx="3860800" cy="365125"/>
          </a:xfrm>
          <a:prstGeom prst="rect">
            <a:avLst/>
          </a:prstGeom>
          <a:noFill/>
          <a:ln>
            <a:noFill/>
          </a:ln>
        </p:spPr>
        <p:txBody>
          <a:bodyPr spcFirstLastPara="1" wrap="square" lIns="121900" tIns="60950" rIns="121900" bIns="60950" anchor="ctr" anchorCtr="0"/>
          <a:lstStyle>
            <a:lvl1pPr lvl="0" algn="ctr">
              <a:spcBef>
                <a:spcPts val="0"/>
              </a:spcBef>
              <a:spcAft>
                <a:spcPts val="0"/>
              </a:spcAft>
              <a:buSzPts val="1400"/>
              <a:buNone/>
              <a:defRPr>
                <a:latin typeface="Calibri"/>
                <a:ea typeface="Calibri"/>
                <a:cs typeface="Calibri"/>
                <a:sym typeface="Calibri"/>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6"/>
          <p:cNvSpPr txBox="1">
            <a:spLocks noGrp="1"/>
          </p:cNvSpPr>
          <p:nvPr>
            <p:ph type="sldNum" idx="12"/>
          </p:nvPr>
        </p:nvSpPr>
        <p:spPr>
          <a:xfrm>
            <a:off x="609603" y="6265304"/>
            <a:ext cx="936487" cy="365125"/>
          </a:xfrm>
          <a:prstGeom prst="rect">
            <a:avLst/>
          </a:prstGeom>
          <a:noFill/>
          <a:ln>
            <a:noFill/>
          </a:ln>
        </p:spPr>
        <p:txBody>
          <a:bodyPr spcFirstLastPara="1" wrap="square" lIns="121900" tIns="60950" rIns="121900" bIns="60950" anchor="ctr" anchorCtr="0">
            <a:noAutofit/>
          </a:bodyPr>
          <a:lstStyle>
            <a:lvl1pPr marL="0" lvl="0" indent="0" algn="r">
              <a:spcBef>
                <a:spcPts val="0"/>
              </a:spcBef>
              <a:buNone/>
              <a:defRPr sz="1200" b="0" i="0" u="none" strike="noStrike" cap="none">
                <a:solidFill>
                  <a:srgbClr val="888888"/>
                </a:solidFill>
                <a:latin typeface="Calibri"/>
                <a:ea typeface="Calibri"/>
                <a:cs typeface="Calibri"/>
                <a:sym typeface="Calibri"/>
              </a:defRPr>
            </a:lvl1pPr>
            <a:lvl2pPr marL="0" lvl="1" indent="0" algn="r">
              <a:spcBef>
                <a:spcPts val="0"/>
              </a:spcBef>
              <a:buNone/>
              <a:defRPr sz="1200" b="0" i="0" u="none" strike="noStrike" cap="none">
                <a:solidFill>
                  <a:srgbClr val="888888"/>
                </a:solidFill>
                <a:latin typeface="Calibri"/>
                <a:ea typeface="Calibri"/>
                <a:cs typeface="Calibri"/>
                <a:sym typeface="Calibri"/>
              </a:defRPr>
            </a:lvl2pPr>
            <a:lvl3pPr marL="0" lvl="2" indent="0" algn="r">
              <a:spcBef>
                <a:spcPts val="0"/>
              </a:spcBef>
              <a:buNone/>
              <a:defRPr sz="1200" b="0" i="0" u="none" strike="noStrike" cap="none">
                <a:solidFill>
                  <a:srgbClr val="888888"/>
                </a:solidFill>
                <a:latin typeface="Calibri"/>
                <a:ea typeface="Calibri"/>
                <a:cs typeface="Calibri"/>
                <a:sym typeface="Calibri"/>
              </a:defRPr>
            </a:lvl3pPr>
            <a:lvl4pPr marL="0" lvl="3" indent="0" algn="r">
              <a:spcBef>
                <a:spcPts val="0"/>
              </a:spcBef>
              <a:buNone/>
              <a:defRPr sz="1200" b="0" i="0" u="none" strike="noStrike" cap="none">
                <a:solidFill>
                  <a:srgbClr val="888888"/>
                </a:solidFill>
                <a:latin typeface="Calibri"/>
                <a:ea typeface="Calibri"/>
                <a:cs typeface="Calibri"/>
                <a:sym typeface="Calibri"/>
              </a:defRPr>
            </a:lvl4pPr>
            <a:lvl5pPr marL="0" lvl="4" indent="0" algn="r">
              <a:spcBef>
                <a:spcPts val="0"/>
              </a:spcBef>
              <a:buNone/>
              <a:defRPr sz="1200" b="0" i="0" u="none" strike="noStrike" cap="none">
                <a:solidFill>
                  <a:srgbClr val="888888"/>
                </a:solidFill>
                <a:latin typeface="Calibri"/>
                <a:ea typeface="Calibri"/>
                <a:cs typeface="Calibri"/>
                <a:sym typeface="Calibri"/>
              </a:defRPr>
            </a:lvl5pPr>
            <a:lvl6pPr marL="0" lvl="5" indent="0" algn="r">
              <a:spcBef>
                <a:spcPts val="0"/>
              </a:spcBef>
              <a:buNone/>
              <a:defRPr sz="1200" b="0" i="0" u="none" strike="noStrike" cap="none">
                <a:solidFill>
                  <a:srgbClr val="888888"/>
                </a:solidFill>
                <a:latin typeface="Calibri"/>
                <a:ea typeface="Calibri"/>
                <a:cs typeface="Calibri"/>
                <a:sym typeface="Calibri"/>
              </a:defRPr>
            </a:lvl6pPr>
            <a:lvl7pPr marL="0" lvl="6" indent="0" algn="r">
              <a:spcBef>
                <a:spcPts val="0"/>
              </a:spcBef>
              <a:buNone/>
              <a:defRPr sz="1200" b="0" i="0" u="none" strike="noStrike" cap="none">
                <a:solidFill>
                  <a:srgbClr val="888888"/>
                </a:solidFill>
                <a:latin typeface="Calibri"/>
                <a:ea typeface="Calibri"/>
                <a:cs typeface="Calibri"/>
                <a:sym typeface="Calibri"/>
              </a:defRPr>
            </a:lvl7pPr>
            <a:lvl8pPr marL="0" lvl="7" indent="0" algn="r">
              <a:spcBef>
                <a:spcPts val="0"/>
              </a:spcBef>
              <a:buNone/>
              <a:defRPr sz="1200" b="0" i="0" u="none" strike="noStrike" cap="none">
                <a:solidFill>
                  <a:srgbClr val="888888"/>
                </a:solidFill>
                <a:latin typeface="Calibri"/>
                <a:ea typeface="Calibri"/>
                <a:cs typeface="Calibri"/>
                <a:sym typeface="Calibri"/>
              </a:defRPr>
            </a:lvl8pPr>
            <a:lvl9pPr marL="0" lvl="8" indent="0" algn="r">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53" name="Google Shape;53;p6"/>
          <p:cNvSpPr txBox="1">
            <a:spLocks noGrp="1"/>
          </p:cNvSpPr>
          <p:nvPr>
            <p:ph type="body" idx="1"/>
          </p:nvPr>
        </p:nvSpPr>
        <p:spPr>
          <a:xfrm>
            <a:off x="1278833" y="1761435"/>
            <a:ext cx="9753600" cy="2221287"/>
          </a:xfrm>
          <a:prstGeom prst="rect">
            <a:avLst/>
          </a:prstGeom>
          <a:noFill/>
          <a:ln>
            <a:noFill/>
          </a:ln>
        </p:spPr>
        <p:txBody>
          <a:bodyPr spcFirstLastPara="1" wrap="square" lIns="121900" tIns="60950" rIns="121900" bIns="60950" anchor="t" anchorCtr="0"/>
          <a:lstStyle>
            <a:lvl1pPr marL="457200" lvl="0" indent="-308610" algn="l">
              <a:spcBef>
                <a:spcPts val="1800"/>
              </a:spcBef>
              <a:spcAft>
                <a:spcPts val="0"/>
              </a:spcAft>
              <a:buSzPts val="1260"/>
              <a:buChar char="■"/>
              <a:defRPr/>
            </a:lvl1pPr>
            <a:lvl2pPr marL="914400" lvl="1" indent="-354330" algn="l">
              <a:spcBef>
                <a:spcPts val="900"/>
              </a:spcBef>
              <a:spcAft>
                <a:spcPts val="0"/>
              </a:spcAft>
              <a:buSzPts val="1980"/>
              <a:buChar char="─"/>
              <a:defRPr/>
            </a:lvl2pPr>
            <a:lvl3pPr marL="1371600" lvl="2" indent="-354330" algn="l">
              <a:spcBef>
                <a:spcPts val="600"/>
              </a:spcBef>
              <a:spcAft>
                <a:spcPts val="0"/>
              </a:spcAft>
              <a:buSzPts val="198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4" name="Google Shape;54;p6"/>
          <p:cNvSpPr txBox="1">
            <a:spLocks noGrp="1"/>
          </p:cNvSpPr>
          <p:nvPr>
            <p:ph type="title"/>
          </p:nvPr>
        </p:nvSpPr>
        <p:spPr>
          <a:xfrm>
            <a:off x="1066803" y="28835"/>
            <a:ext cx="9751391" cy="1143000"/>
          </a:xfrm>
          <a:prstGeom prst="rect">
            <a:avLst/>
          </a:prstGeom>
          <a:noFill/>
          <a:ln>
            <a:noFill/>
          </a:ln>
        </p:spPr>
        <p:txBody>
          <a:bodyPr spcFirstLastPara="1" wrap="square" lIns="121900" tIns="60950" rIns="121900" bIns="60950" anchor="ctr" anchorCtr="0"/>
          <a:lstStyle>
            <a:lvl1pPr lvl="0" algn="l">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6"/>
          <p:cNvSpPr txBox="1">
            <a:spLocks noGrp="1"/>
          </p:cNvSpPr>
          <p:nvPr>
            <p:ph type="body" idx="2"/>
          </p:nvPr>
        </p:nvSpPr>
        <p:spPr>
          <a:xfrm>
            <a:off x="1278468" y="4108454"/>
            <a:ext cx="9753600" cy="1780116"/>
          </a:xfrm>
          <a:prstGeom prst="rect">
            <a:avLst/>
          </a:prstGeom>
          <a:noFill/>
          <a:ln>
            <a:noFill/>
          </a:ln>
        </p:spPr>
        <p:txBody>
          <a:bodyPr spcFirstLastPara="1" wrap="square" lIns="121900" tIns="60950" rIns="121900" bIns="60950" anchor="t" anchorCtr="0"/>
          <a:lstStyle>
            <a:lvl1pPr marL="457200" lvl="0" indent="-308610" algn="l">
              <a:spcBef>
                <a:spcPts val="1800"/>
              </a:spcBef>
              <a:spcAft>
                <a:spcPts val="0"/>
              </a:spcAft>
              <a:buSzPts val="1260"/>
              <a:buChar char="■"/>
              <a:defRPr/>
            </a:lvl1pPr>
            <a:lvl2pPr marL="914400" lvl="1" indent="-354330" algn="l">
              <a:spcBef>
                <a:spcPts val="900"/>
              </a:spcBef>
              <a:spcAft>
                <a:spcPts val="0"/>
              </a:spcAft>
              <a:buSzPts val="1980"/>
              <a:buChar char="─"/>
              <a:defRPr/>
            </a:lvl2pPr>
            <a:lvl3pPr marL="1371600" lvl="2" indent="-354330" algn="l">
              <a:spcBef>
                <a:spcPts val="600"/>
              </a:spcBef>
              <a:spcAft>
                <a:spcPts val="0"/>
              </a:spcAft>
              <a:buSzPts val="198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56"/>
        <p:cNvGrpSpPr/>
        <p:nvPr/>
      </p:nvGrpSpPr>
      <p:grpSpPr>
        <a:xfrm>
          <a:off x="0" y="0"/>
          <a:ext cx="0" cy="0"/>
          <a:chOff x="0" y="0"/>
          <a:chExt cx="0" cy="0"/>
        </a:xfrm>
      </p:grpSpPr>
      <p:sp>
        <p:nvSpPr>
          <p:cNvPr id="57" name="Google Shape;57;p7"/>
          <p:cNvSpPr txBox="1">
            <a:spLocks noGrp="1"/>
          </p:cNvSpPr>
          <p:nvPr>
            <p:ph type="dt" idx="10"/>
          </p:nvPr>
        </p:nvSpPr>
        <p:spPr>
          <a:xfrm>
            <a:off x="1908313" y="6265304"/>
            <a:ext cx="1333856" cy="365125"/>
          </a:xfrm>
          <a:prstGeom prst="rect">
            <a:avLst/>
          </a:prstGeom>
          <a:noFill/>
          <a:ln>
            <a:noFill/>
          </a:ln>
        </p:spPr>
        <p:txBody>
          <a:bodyPr spcFirstLastPara="1" wrap="square" lIns="121900" tIns="60950" rIns="121900" bIns="6095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7"/>
          <p:cNvSpPr txBox="1">
            <a:spLocks noGrp="1"/>
          </p:cNvSpPr>
          <p:nvPr>
            <p:ph type="ftr" idx="11"/>
          </p:nvPr>
        </p:nvSpPr>
        <p:spPr>
          <a:xfrm>
            <a:off x="3476489" y="6265304"/>
            <a:ext cx="3860800" cy="365125"/>
          </a:xfrm>
          <a:prstGeom prst="rect">
            <a:avLst/>
          </a:prstGeom>
          <a:noFill/>
          <a:ln>
            <a:noFill/>
          </a:ln>
        </p:spPr>
        <p:txBody>
          <a:bodyPr spcFirstLastPara="1" wrap="square" lIns="121900" tIns="60950" rIns="121900" bIns="6095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7"/>
          <p:cNvSpPr txBox="1">
            <a:spLocks noGrp="1"/>
          </p:cNvSpPr>
          <p:nvPr>
            <p:ph type="sldNum" idx="12"/>
          </p:nvPr>
        </p:nvSpPr>
        <p:spPr>
          <a:xfrm>
            <a:off x="609603" y="6265304"/>
            <a:ext cx="936487" cy="365125"/>
          </a:xfrm>
          <a:prstGeom prst="rect">
            <a:avLst/>
          </a:prstGeom>
          <a:noFill/>
          <a:ln>
            <a:noFill/>
          </a:ln>
        </p:spPr>
        <p:txBody>
          <a:bodyPr spcFirstLastPara="1" wrap="square" lIns="121900" tIns="60950" rIns="121900" bIns="6095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60" name="Google Shape;60;p7"/>
          <p:cNvSpPr txBox="1">
            <a:spLocks noGrp="1"/>
          </p:cNvSpPr>
          <p:nvPr>
            <p:ph type="title"/>
          </p:nvPr>
        </p:nvSpPr>
        <p:spPr>
          <a:xfrm>
            <a:off x="1066803" y="28835"/>
            <a:ext cx="9751391" cy="1143000"/>
          </a:xfrm>
          <a:prstGeom prst="rect">
            <a:avLst/>
          </a:prstGeom>
          <a:noFill/>
          <a:ln>
            <a:noFill/>
          </a:ln>
        </p:spPr>
        <p:txBody>
          <a:bodyPr spcFirstLastPara="1" wrap="square" lIns="121900" tIns="60950" rIns="121900" bIns="60950" anchor="ctr" anchorCtr="0"/>
          <a:lstStyle>
            <a:lvl1pPr lvl="0" algn="l">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transition>
    <p:fade/>
  </p:transition>
  <p:extLst>
    <p:ext uri="{DCECCB84-F9BA-43D5-87BE-67443E8EF086}">
      <p15:sldGuideLst xmlns:p15="http://schemas.microsoft.com/office/powerpoint/2012/main">
        <p15:guide id="1" pos="1067">
          <p15:clr>
            <a:srgbClr val="FBAE40"/>
          </p15:clr>
        </p15:guide>
        <p15:guide id="2" pos="9259">
          <p15:clr>
            <a:srgbClr val="FBAE40"/>
          </p15:clr>
        </p15:guide>
        <p15:guide id="3" pos="600">
          <p15:clr>
            <a:srgbClr val="FBAE40"/>
          </p15:clr>
        </p15:guide>
        <p15:guide id="4" pos="5208">
          <p15:clr>
            <a:srgbClr val="FBAE40"/>
          </p15:clr>
        </p15:guide>
        <p15:guide id="5" orient="horz" pos="828">
          <p15:clr>
            <a:srgbClr val="FBAE40"/>
          </p15:clr>
        </p15:guide>
        <p15:guide id="6" pos="800">
          <p15:clr>
            <a:srgbClr val="FBAE40"/>
          </p15:clr>
        </p15:guide>
        <p15:guide id="7" pos="6944">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1"/>
        <p:cNvGrpSpPr/>
        <p:nvPr/>
      </p:nvGrpSpPr>
      <p:grpSpPr>
        <a:xfrm>
          <a:off x="0" y="0"/>
          <a:ext cx="0" cy="0"/>
          <a:chOff x="0" y="0"/>
          <a:chExt cx="0" cy="0"/>
        </a:xfrm>
      </p:grpSpPr>
      <p:sp>
        <p:nvSpPr>
          <p:cNvPr id="62" name="Google Shape;62;p8"/>
          <p:cNvSpPr txBox="1">
            <a:spLocks noGrp="1"/>
          </p:cNvSpPr>
          <p:nvPr>
            <p:ph type="dt" idx="10"/>
          </p:nvPr>
        </p:nvSpPr>
        <p:spPr>
          <a:xfrm>
            <a:off x="1908313" y="6265304"/>
            <a:ext cx="1333856" cy="365125"/>
          </a:xfrm>
          <a:prstGeom prst="rect">
            <a:avLst/>
          </a:prstGeom>
          <a:noFill/>
          <a:ln>
            <a:noFill/>
          </a:ln>
        </p:spPr>
        <p:txBody>
          <a:bodyPr spcFirstLastPara="1" wrap="square" lIns="121900" tIns="60950" rIns="121900" bIns="6095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8"/>
          <p:cNvSpPr txBox="1">
            <a:spLocks noGrp="1"/>
          </p:cNvSpPr>
          <p:nvPr>
            <p:ph type="ftr" idx="11"/>
          </p:nvPr>
        </p:nvSpPr>
        <p:spPr>
          <a:xfrm>
            <a:off x="3476489" y="6265304"/>
            <a:ext cx="3860800" cy="365125"/>
          </a:xfrm>
          <a:prstGeom prst="rect">
            <a:avLst/>
          </a:prstGeom>
          <a:noFill/>
          <a:ln>
            <a:noFill/>
          </a:ln>
        </p:spPr>
        <p:txBody>
          <a:bodyPr spcFirstLastPara="1" wrap="square" lIns="121900" tIns="60950" rIns="121900" bIns="6095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8"/>
          <p:cNvSpPr txBox="1">
            <a:spLocks noGrp="1"/>
          </p:cNvSpPr>
          <p:nvPr>
            <p:ph type="sldNum" idx="12"/>
          </p:nvPr>
        </p:nvSpPr>
        <p:spPr>
          <a:xfrm>
            <a:off x="609603" y="6265304"/>
            <a:ext cx="936487" cy="365125"/>
          </a:xfrm>
          <a:prstGeom prst="rect">
            <a:avLst/>
          </a:prstGeom>
          <a:noFill/>
          <a:ln>
            <a:noFill/>
          </a:ln>
        </p:spPr>
        <p:txBody>
          <a:bodyPr spcFirstLastPara="1" wrap="square" lIns="121900" tIns="60950" rIns="121900" bIns="6095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65" name="Google Shape;65;p8"/>
          <p:cNvSpPr/>
          <p:nvPr/>
        </p:nvSpPr>
        <p:spPr>
          <a:xfrm>
            <a:off x="0" y="-17670"/>
            <a:ext cx="12192000" cy="1228035"/>
          </a:xfrm>
          <a:prstGeom prst="rect">
            <a:avLst/>
          </a:prstGeom>
          <a:solidFill>
            <a:schemeClr val="lt1"/>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66" name="Google Shape;66;p8"/>
          <p:cNvSpPr/>
          <p:nvPr/>
        </p:nvSpPr>
        <p:spPr>
          <a:xfrm>
            <a:off x="0" y="-17670"/>
            <a:ext cx="12192000" cy="1525865"/>
          </a:xfrm>
          <a:prstGeom prst="rect">
            <a:avLst/>
          </a:prstGeom>
          <a:solidFill>
            <a:schemeClr val="lt1"/>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ide Bar">
  <p:cSld name="Side Bar">
    <p:spTree>
      <p:nvGrpSpPr>
        <p:cNvPr id="1" name="Shape 67"/>
        <p:cNvGrpSpPr/>
        <p:nvPr/>
      </p:nvGrpSpPr>
      <p:grpSpPr>
        <a:xfrm>
          <a:off x="0" y="0"/>
          <a:ext cx="0" cy="0"/>
          <a:chOff x="0" y="0"/>
          <a:chExt cx="0" cy="0"/>
        </a:xfrm>
      </p:grpSpPr>
      <p:sp>
        <p:nvSpPr>
          <p:cNvPr id="68" name="Google Shape;68;p9"/>
          <p:cNvSpPr txBox="1">
            <a:spLocks noGrp="1"/>
          </p:cNvSpPr>
          <p:nvPr>
            <p:ph type="dt" idx="10"/>
          </p:nvPr>
        </p:nvSpPr>
        <p:spPr>
          <a:xfrm>
            <a:off x="1908313" y="6265304"/>
            <a:ext cx="1333856" cy="365125"/>
          </a:xfrm>
          <a:prstGeom prst="rect">
            <a:avLst/>
          </a:prstGeom>
          <a:noFill/>
          <a:ln>
            <a:noFill/>
          </a:ln>
        </p:spPr>
        <p:txBody>
          <a:bodyPr spcFirstLastPara="1" wrap="square" lIns="121900" tIns="60950" rIns="121900" bIns="6095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9"/>
          <p:cNvSpPr txBox="1">
            <a:spLocks noGrp="1"/>
          </p:cNvSpPr>
          <p:nvPr>
            <p:ph type="ftr" idx="11"/>
          </p:nvPr>
        </p:nvSpPr>
        <p:spPr>
          <a:xfrm>
            <a:off x="3476489" y="6265304"/>
            <a:ext cx="3860800" cy="365125"/>
          </a:xfrm>
          <a:prstGeom prst="rect">
            <a:avLst/>
          </a:prstGeom>
          <a:noFill/>
          <a:ln>
            <a:noFill/>
          </a:ln>
        </p:spPr>
        <p:txBody>
          <a:bodyPr spcFirstLastPara="1" wrap="square" lIns="121900" tIns="60950" rIns="121900" bIns="6095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9"/>
          <p:cNvSpPr txBox="1">
            <a:spLocks noGrp="1"/>
          </p:cNvSpPr>
          <p:nvPr>
            <p:ph type="sldNum" idx="12"/>
          </p:nvPr>
        </p:nvSpPr>
        <p:spPr>
          <a:xfrm>
            <a:off x="1298942" y="6265304"/>
            <a:ext cx="518079" cy="365125"/>
          </a:xfrm>
          <a:prstGeom prst="rect">
            <a:avLst/>
          </a:prstGeom>
          <a:noFill/>
          <a:ln>
            <a:noFill/>
          </a:ln>
        </p:spPr>
        <p:txBody>
          <a:bodyPr spcFirstLastPara="1" wrap="square" lIns="121900" tIns="60950" rIns="121900" bIns="6095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71" name="Google Shape;71;p9"/>
          <p:cNvSpPr/>
          <p:nvPr/>
        </p:nvSpPr>
        <p:spPr>
          <a:xfrm>
            <a:off x="0" y="-17670"/>
            <a:ext cx="12192000" cy="1228035"/>
          </a:xfrm>
          <a:prstGeom prst="rect">
            <a:avLst/>
          </a:prstGeom>
          <a:solidFill>
            <a:schemeClr val="lt1"/>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72" name="Google Shape;72;p9"/>
          <p:cNvSpPr/>
          <p:nvPr/>
        </p:nvSpPr>
        <p:spPr>
          <a:xfrm>
            <a:off x="0" y="-17670"/>
            <a:ext cx="12192000" cy="1471679"/>
          </a:xfrm>
          <a:prstGeom prst="rect">
            <a:avLst/>
          </a:prstGeom>
          <a:solidFill>
            <a:schemeClr val="lt1"/>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73" name="Google Shape;73;p9"/>
          <p:cNvSpPr/>
          <p:nvPr/>
        </p:nvSpPr>
        <p:spPr>
          <a:xfrm rot="-5400000">
            <a:off x="-2828543" y="2810564"/>
            <a:ext cx="6876288" cy="1219200"/>
          </a:xfrm>
          <a:prstGeom prst="rect">
            <a:avLst/>
          </a:prstGeom>
          <a:solidFill>
            <a:srgbClr val="CF2124"/>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74" name="Google Shape;74;p9"/>
          <p:cNvSpPr txBox="1">
            <a:spLocks noGrp="1"/>
          </p:cNvSpPr>
          <p:nvPr>
            <p:ph type="title"/>
          </p:nvPr>
        </p:nvSpPr>
        <p:spPr>
          <a:xfrm rot="-5400000">
            <a:off x="-2255519" y="2278381"/>
            <a:ext cx="5730240" cy="1143001"/>
          </a:xfrm>
          <a:prstGeom prst="rect">
            <a:avLst/>
          </a:prstGeom>
          <a:noFill/>
          <a:ln>
            <a:noFill/>
          </a:ln>
        </p:spPr>
        <p:txBody>
          <a:bodyPr spcFirstLastPara="1" wrap="square" lIns="121900" tIns="60950" rIns="121900" bIns="60950" anchor="ctr" anchorCtr="0"/>
          <a:lstStyle>
            <a:lvl1pPr lvl="0" algn="l">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5" name="Google Shape;75;p9"/>
          <p:cNvSpPr/>
          <p:nvPr/>
        </p:nvSpPr>
        <p:spPr>
          <a:xfrm>
            <a:off x="451816" y="6132291"/>
            <a:ext cx="315577" cy="315576"/>
          </a:xfrm>
          <a:prstGeom prst="rect">
            <a:avLst/>
          </a:prstGeom>
          <a:solidFill>
            <a:schemeClr val="lt1"/>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endParaRPr sz="1400" b="0" i="0" u="none" strike="noStrike" cap="none">
              <a:solidFill>
                <a:schemeClr val="lt1"/>
              </a:solidFill>
              <a:latin typeface="Calibri"/>
              <a:ea typeface="Calibri"/>
              <a:cs typeface="Calibri"/>
              <a:sym typeface="Calibri"/>
            </a:endParaRPr>
          </a:p>
        </p:txBody>
      </p:sp>
      <p:sp>
        <p:nvSpPr>
          <p:cNvPr id="76" name="Google Shape;76;p9"/>
          <p:cNvSpPr/>
          <p:nvPr/>
        </p:nvSpPr>
        <p:spPr>
          <a:xfrm rot="5400000">
            <a:off x="-2179072" y="3380298"/>
            <a:ext cx="6876288" cy="79733"/>
          </a:xfrm>
          <a:prstGeom prst="rect">
            <a:avLst/>
          </a:prstGeom>
          <a:solidFill>
            <a:srgbClr val="841721"/>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dt" idx="10"/>
          </p:nvPr>
        </p:nvSpPr>
        <p:spPr>
          <a:xfrm>
            <a:off x="1908313" y="6265304"/>
            <a:ext cx="1333856" cy="365125"/>
          </a:xfrm>
          <a:prstGeom prst="rect">
            <a:avLst/>
          </a:prstGeom>
          <a:noFill/>
          <a:ln>
            <a:noFill/>
          </a:ln>
        </p:spPr>
        <p:txBody>
          <a:bodyPr spcFirstLastPara="1" wrap="square" lIns="121900" tIns="60950" rIns="121900" bIns="6095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ftr" idx="11"/>
          </p:nvPr>
        </p:nvSpPr>
        <p:spPr>
          <a:xfrm>
            <a:off x="3476489" y="6265304"/>
            <a:ext cx="3860800" cy="365125"/>
          </a:xfrm>
          <a:prstGeom prst="rect">
            <a:avLst/>
          </a:prstGeom>
          <a:noFill/>
          <a:ln>
            <a:noFill/>
          </a:ln>
        </p:spPr>
        <p:txBody>
          <a:bodyPr spcFirstLastPara="1" wrap="square" lIns="121900" tIns="60950" rIns="121900" bIns="6095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609603" y="6265304"/>
            <a:ext cx="936487" cy="365125"/>
          </a:xfrm>
          <a:prstGeom prst="rect">
            <a:avLst/>
          </a:prstGeom>
          <a:noFill/>
          <a:ln>
            <a:noFill/>
          </a:ln>
        </p:spPr>
        <p:txBody>
          <a:bodyPr spcFirstLastPara="1" wrap="square" lIns="121900" tIns="60950" rIns="121900" bIns="6095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
        <p:nvSpPr>
          <p:cNvPr id="14" name="Google Shape;14;p1"/>
          <p:cNvSpPr txBox="1">
            <a:spLocks noGrp="1"/>
          </p:cNvSpPr>
          <p:nvPr>
            <p:ph type="body" idx="1"/>
          </p:nvPr>
        </p:nvSpPr>
        <p:spPr>
          <a:xfrm>
            <a:off x="1278833" y="1761433"/>
            <a:ext cx="9753600" cy="4023360"/>
          </a:xfrm>
          <a:prstGeom prst="rect">
            <a:avLst/>
          </a:prstGeom>
          <a:noFill/>
          <a:ln>
            <a:noFill/>
          </a:ln>
        </p:spPr>
        <p:txBody>
          <a:bodyPr spcFirstLastPara="1" wrap="square" lIns="121900" tIns="60950" rIns="121900" bIns="60950" anchor="t" anchorCtr="0"/>
          <a:lstStyle>
            <a:lvl1pPr marL="457200" marR="0" lvl="0" indent="-370840" algn="l" rtl="0">
              <a:spcBef>
                <a:spcPts val="1800"/>
              </a:spcBef>
              <a:spcAft>
                <a:spcPts val="0"/>
              </a:spcAft>
              <a:buClr>
                <a:srgbClr val="CF2124"/>
              </a:buClr>
              <a:buSzPts val="2240"/>
              <a:buFont typeface="Noto Sans Symbols"/>
              <a:buChar char="■"/>
              <a:defRPr sz="3200" b="0" i="0" u="none" strike="noStrike" cap="none">
                <a:solidFill>
                  <a:schemeClr val="dk1"/>
                </a:solidFill>
                <a:latin typeface="Calibri"/>
                <a:ea typeface="Calibri"/>
                <a:cs typeface="Calibri"/>
                <a:sym typeface="Calibri"/>
              </a:defRPr>
            </a:lvl1pPr>
            <a:lvl2pPr marL="914400" marR="0" lvl="1" indent="-424180" algn="l" rtl="0">
              <a:spcBef>
                <a:spcPts val="900"/>
              </a:spcBef>
              <a:spcAft>
                <a:spcPts val="0"/>
              </a:spcAft>
              <a:buClr>
                <a:srgbClr val="CF2124"/>
              </a:buClr>
              <a:buSzPts val="3080"/>
              <a:buFont typeface="Calibri"/>
              <a:buChar char="─"/>
              <a:defRPr sz="2800" b="0" i="0" u="none" strike="noStrike" cap="none">
                <a:solidFill>
                  <a:schemeClr val="dk1"/>
                </a:solidFill>
                <a:latin typeface="Calibri"/>
                <a:ea typeface="Calibri"/>
                <a:cs typeface="Calibri"/>
                <a:sym typeface="Calibri"/>
              </a:defRPr>
            </a:lvl2pPr>
            <a:lvl3pPr marL="1371600" marR="0" lvl="2" indent="-396239" algn="l" rtl="0">
              <a:spcBef>
                <a:spcPts val="600"/>
              </a:spcBef>
              <a:spcAft>
                <a:spcPts val="0"/>
              </a:spcAft>
              <a:buClr>
                <a:srgbClr val="55493F"/>
              </a:buClr>
              <a:buSzPts val="264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5" name="Google Shape;15;p1"/>
          <p:cNvSpPr/>
          <p:nvPr/>
        </p:nvSpPr>
        <p:spPr>
          <a:xfrm>
            <a:off x="0" y="-9265"/>
            <a:ext cx="12192000" cy="1219200"/>
          </a:xfrm>
          <a:prstGeom prst="rect">
            <a:avLst/>
          </a:prstGeom>
          <a:solidFill>
            <a:srgbClr val="CF2124"/>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6" name="Google Shape;16;p1"/>
          <p:cNvSpPr txBox="1">
            <a:spLocks noGrp="1"/>
          </p:cNvSpPr>
          <p:nvPr>
            <p:ph type="title"/>
          </p:nvPr>
        </p:nvSpPr>
        <p:spPr>
          <a:xfrm>
            <a:off x="1066803" y="28835"/>
            <a:ext cx="9751391" cy="1143000"/>
          </a:xfrm>
          <a:prstGeom prst="rect">
            <a:avLst/>
          </a:prstGeom>
          <a:noFill/>
          <a:ln>
            <a:noFill/>
          </a:ln>
        </p:spPr>
        <p:txBody>
          <a:bodyPr spcFirstLastPara="1" wrap="square" lIns="121900" tIns="60950" rIns="121900" bIns="60950" anchor="ctr" anchorCtr="0"/>
          <a:lstStyle>
            <a:lvl1pPr marR="0" lvl="0" algn="l" rtl="0">
              <a:spcBef>
                <a:spcPts val="0"/>
              </a:spcBef>
              <a:spcAft>
                <a:spcPts val="0"/>
              </a:spcAft>
              <a:buClr>
                <a:schemeClr val="lt1"/>
              </a:buClr>
              <a:buSzPts val="4000"/>
              <a:buFont typeface="Calibri"/>
              <a:buNone/>
              <a:defRPr sz="4000" b="1" i="0" u="none" strike="noStrike" cap="none">
                <a:solidFill>
                  <a:schemeClr val="lt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7" name="Google Shape;17;p1"/>
          <p:cNvSpPr/>
          <p:nvPr/>
        </p:nvSpPr>
        <p:spPr>
          <a:xfrm>
            <a:off x="410165" y="431029"/>
            <a:ext cx="315577" cy="315576"/>
          </a:xfrm>
          <a:prstGeom prst="rect">
            <a:avLst/>
          </a:prstGeom>
          <a:solidFill>
            <a:schemeClr val="lt1"/>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9" name="Google Shape;19;p1"/>
          <p:cNvSpPr/>
          <p:nvPr/>
        </p:nvSpPr>
        <p:spPr>
          <a:xfrm>
            <a:off x="410165" y="431029"/>
            <a:ext cx="315577" cy="315576"/>
          </a:xfrm>
          <a:prstGeom prst="rect">
            <a:avLst/>
          </a:prstGeom>
          <a:solidFill>
            <a:schemeClr val="lt1"/>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20" name="Google Shape;20;p1"/>
          <p:cNvSpPr/>
          <p:nvPr/>
        </p:nvSpPr>
        <p:spPr>
          <a:xfrm>
            <a:off x="0" y="1182570"/>
            <a:ext cx="12192000" cy="79733"/>
          </a:xfrm>
          <a:prstGeom prst="rect">
            <a:avLst/>
          </a:prstGeom>
          <a:solidFill>
            <a:srgbClr val="841721"/>
          </a:solidFill>
          <a:ln>
            <a:noFill/>
          </a:ln>
        </p:spPr>
        <p:txBody>
          <a:bodyPr spcFirstLastPara="1" wrap="square" lIns="121900" tIns="60950" rIns="121900" bIns="6095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Lst>
  <p:transition>
    <p:fade/>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mod="1">
    <p:ext uri="{27BBF7A9-308A-43DC-89C8-2F10F3537804}">
      <p15:sldGuideLst xmlns:p15="http://schemas.microsoft.com/office/powerpoint/2012/main">
        <p15:guide id="1" pos="1067">
          <p15:clr>
            <a:srgbClr val="F26B43"/>
          </p15:clr>
        </p15:guide>
        <p15:guide id="2" pos="683">
          <p15:clr>
            <a:srgbClr val="F26B43"/>
          </p15:clr>
        </p15:guide>
        <p15:guide id="3" pos="800">
          <p15:clr>
            <a:srgbClr val="F26B43"/>
          </p15:clr>
        </p15:guide>
        <p15:guide id="4" orient="horz" pos="1344">
          <p15:clr>
            <a:srgbClr val="F26B43"/>
          </p15:clr>
        </p15:guide>
        <p15:guide id="5" pos="512">
          <p15:clr>
            <a:srgbClr val="F26B43"/>
          </p15:clr>
        </p15:guide>
        <p15:guide id="6" orient="horz" pos="1056">
          <p15:clr>
            <a:srgbClr val="F26B43"/>
          </p15:clr>
        </p15:guide>
        <p15:guide id="7" orient="horz" pos="828">
          <p15:clr>
            <a:srgbClr val="F26B43"/>
          </p15:clr>
        </p15:guide>
        <p15:guide id="8" pos="60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0"/>
          <p:cNvSpPr txBox="1">
            <a:spLocks noGrp="1"/>
          </p:cNvSpPr>
          <p:nvPr>
            <p:ph type="subTitle" idx="1"/>
          </p:nvPr>
        </p:nvSpPr>
        <p:spPr>
          <a:xfrm>
            <a:off x="916505" y="3697341"/>
            <a:ext cx="6966441" cy="1112839"/>
          </a:xfrm>
          <a:prstGeom prst="rect">
            <a:avLst/>
          </a:prstGeom>
          <a:noFill/>
          <a:ln>
            <a:noFill/>
          </a:ln>
        </p:spPr>
        <p:txBody>
          <a:bodyPr spcFirstLastPara="1" wrap="square" lIns="121900" tIns="60950" rIns="121900" bIns="60950" anchor="ctr" anchorCtr="0">
            <a:noAutofit/>
          </a:bodyPr>
          <a:lstStyle/>
          <a:p>
            <a:pPr marL="0" lvl="0" indent="0" algn="ctr" rtl="0">
              <a:spcBef>
                <a:spcPts val="0"/>
              </a:spcBef>
              <a:spcAft>
                <a:spcPts val="0"/>
              </a:spcAft>
              <a:buSzPts val="2240"/>
              <a:buNone/>
            </a:pPr>
            <a:r>
              <a:rPr lang="en-US" dirty="0"/>
              <a:t>New Jersey Slides</a:t>
            </a:r>
            <a:endParaRPr dirty="0"/>
          </a:p>
          <a:p>
            <a:pPr marL="0" lvl="0" indent="0" algn="ctr" rtl="0">
              <a:spcBef>
                <a:spcPts val="0"/>
              </a:spcBef>
              <a:spcAft>
                <a:spcPts val="0"/>
              </a:spcAft>
              <a:buSzPts val="2240"/>
              <a:buNone/>
            </a:pPr>
            <a:r>
              <a:rPr lang="en-US" dirty="0"/>
              <a:t>Tax Year </a:t>
            </a:r>
            <a:r>
              <a:rPr lang="en-US" dirty="0" smtClean="0"/>
              <a:t>2019</a:t>
            </a:r>
            <a:endParaRPr dirty="0"/>
          </a:p>
        </p:txBody>
      </p:sp>
      <p:sp>
        <p:nvSpPr>
          <p:cNvPr id="83" name="Google Shape;83;p10"/>
          <p:cNvSpPr txBox="1">
            <a:spLocks noGrp="1"/>
          </p:cNvSpPr>
          <p:nvPr>
            <p:ph type="title"/>
          </p:nvPr>
        </p:nvSpPr>
        <p:spPr>
          <a:xfrm>
            <a:off x="914458" y="1875512"/>
            <a:ext cx="6970533" cy="1219200"/>
          </a:xfrm>
          <a:prstGeom prst="rect">
            <a:avLst/>
          </a:prstGeom>
          <a:noFill/>
          <a:ln>
            <a:noFill/>
          </a:ln>
        </p:spPr>
        <p:txBody>
          <a:bodyPr spcFirstLastPara="1" wrap="square" lIns="121900" tIns="60950" rIns="121900" bIns="60950" anchor="ctr" anchorCtr="0">
            <a:noAutofit/>
          </a:bodyPr>
          <a:lstStyle/>
          <a:p>
            <a:pPr marL="0" lvl="0" indent="0" algn="ctr" rtl="0">
              <a:spcBef>
                <a:spcPts val="0"/>
              </a:spcBef>
              <a:spcAft>
                <a:spcPts val="0"/>
              </a:spcAft>
              <a:buClr>
                <a:schemeClr val="lt1"/>
              </a:buClr>
              <a:buSzPts val="4400"/>
              <a:buFont typeface="Calibri"/>
              <a:buNone/>
            </a:pPr>
            <a:r>
              <a:rPr lang="en-US"/>
              <a:t>Wages</a:t>
            </a:r>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8"/>
          <p:cNvSpPr txBox="1">
            <a:spLocks noGrp="1"/>
          </p:cNvSpPr>
          <p:nvPr>
            <p:ph type="ftr" idx="11"/>
          </p:nvPr>
        </p:nvSpPr>
        <p:spPr>
          <a:xfrm>
            <a:off x="3476489" y="6265304"/>
            <a:ext cx="3860800" cy="365125"/>
          </a:xfrm>
          <a:prstGeom prst="rect">
            <a:avLst/>
          </a:prstGeom>
          <a:noFill/>
          <a:ln>
            <a:noFill/>
          </a:ln>
        </p:spPr>
        <p:txBody>
          <a:bodyPr spcFirstLastPara="1" wrap="square" lIns="121900" tIns="60950" rIns="121900" bIns="60950" anchor="ctr" anchorCtr="0">
            <a:noAutofit/>
          </a:bodyPr>
          <a:lstStyle/>
          <a:p>
            <a:pPr marL="0" lvl="0" indent="0" algn="ctr" rtl="0">
              <a:spcBef>
                <a:spcPts val="0"/>
              </a:spcBef>
              <a:spcAft>
                <a:spcPts val="0"/>
              </a:spcAft>
              <a:buNone/>
            </a:pPr>
            <a:r>
              <a:rPr lang="en-US" dirty="0" smtClean="0"/>
              <a:t>NJ </a:t>
            </a:r>
            <a:r>
              <a:rPr lang="en-US" dirty="0"/>
              <a:t>Training - </a:t>
            </a:r>
            <a:r>
              <a:rPr lang="en-US" dirty="0" smtClean="0"/>
              <a:t>TY2019</a:t>
            </a:r>
            <a:endParaRPr dirty="0"/>
          </a:p>
        </p:txBody>
      </p:sp>
      <p:sp>
        <p:nvSpPr>
          <p:cNvPr id="147" name="Google Shape;147;p18"/>
          <p:cNvSpPr txBox="1">
            <a:spLocks noGrp="1"/>
          </p:cNvSpPr>
          <p:nvPr>
            <p:ph type="sldNum" idx="12"/>
          </p:nvPr>
        </p:nvSpPr>
        <p:spPr>
          <a:xfrm>
            <a:off x="609603" y="6265304"/>
            <a:ext cx="936487" cy="365125"/>
          </a:xfrm>
          <a:prstGeom prst="rect">
            <a:avLst/>
          </a:prstGeom>
          <a:noFill/>
          <a:ln>
            <a:noFill/>
          </a:ln>
        </p:spPr>
        <p:txBody>
          <a:bodyPr spcFirstLastPara="1" wrap="square" lIns="121900" tIns="60950" rIns="121900" bIns="60950" anchor="ctr" anchorCtr="0">
            <a:noAutofit/>
          </a:bodyPr>
          <a:lstStyle/>
          <a:p>
            <a:pPr marL="0" lvl="0" indent="0" algn="r" rtl="0">
              <a:spcBef>
                <a:spcPts val="0"/>
              </a:spcBef>
              <a:spcAft>
                <a:spcPts val="0"/>
              </a:spcAft>
              <a:buNone/>
            </a:pPr>
            <a:fld id="{00000000-1234-1234-1234-123412341234}" type="slidenum">
              <a:rPr lang="en-US"/>
              <a:t>10</a:t>
            </a:fld>
            <a:endParaRPr/>
          </a:p>
        </p:txBody>
      </p:sp>
      <p:sp>
        <p:nvSpPr>
          <p:cNvPr id="148" name="Google Shape;148;p18"/>
          <p:cNvSpPr txBox="1">
            <a:spLocks noGrp="1"/>
          </p:cNvSpPr>
          <p:nvPr>
            <p:ph type="body" idx="1"/>
          </p:nvPr>
        </p:nvSpPr>
        <p:spPr>
          <a:xfrm>
            <a:off x="1278833" y="1761433"/>
            <a:ext cx="9753600" cy="4023360"/>
          </a:xfrm>
          <a:prstGeom prst="rect">
            <a:avLst/>
          </a:prstGeom>
          <a:noFill/>
          <a:ln>
            <a:noFill/>
          </a:ln>
        </p:spPr>
        <p:txBody>
          <a:bodyPr spcFirstLastPara="1" wrap="square" lIns="121900" tIns="60950" rIns="121900" bIns="60950" anchor="t" anchorCtr="0">
            <a:noAutofit/>
          </a:bodyPr>
          <a:lstStyle/>
          <a:p>
            <a:pPr marL="341305" lvl="0" indent="-341305" algn="l" rtl="0">
              <a:lnSpc>
                <a:spcPct val="90000"/>
              </a:lnSpc>
              <a:spcBef>
                <a:spcPts val="0"/>
              </a:spcBef>
              <a:spcAft>
                <a:spcPts val="0"/>
              </a:spcAft>
              <a:buSzPts val="2240"/>
              <a:buChar char="■"/>
            </a:pPr>
            <a:r>
              <a:rPr lang="en-US" sz="2800" dirty="0"/>
              <a:t>Scholarships and fellowships are taxable unless they satisfy all the following conditions</a:t>
            </a:r>
            <a:endParaRPr sz="2800" dirty="0"/>
          </a:p>
          <a:p>
            <a:pPr marL="914377" lvl="1" indent="-338130" algn="l" rtl="0">
              <a:lnSpc>
                <a:spcPct val="90000"/>
              </a:lnSpc>
              <a:spcBef>
                <a:spcPts val="900"/>
              </a:spcBef>
              <a:spcAft>
                <a:spcPts val="0"/>
              </a:spcAft>
              <a:buSzPts val="1980"/>
              <a:buChar char="─"/>
            </a:pPr>
            <a:r>
              <a:rPr lang="en-US" sz="2000" dirty="0"/>
              <a:t>Primary purpose of grant is to further recipient’s education or training    </a:t>
            </a:r>
            <a:r>
              <a:rPr lang="en-US" sz="2000" b="1" dirty="0"/>
              <a:t>AND</a:t>
            </a:r>
            <a:endParaRPr sz="2000" dirty="0"/>
          </a:p>
          <a:p>
            <a:pPr marL="914377" lvl="1" indent="-338130" algn="l" rtl="0">
              <a:lnSpc>
                <a:spcPct val="90000"/>
              </a:lnSpc>
              <a:spcBef>
                <a:spcPts val="900"/>
              </a:spcBef>
              <a:spcAft>
                <a:spcPts val="0"/>
              </a:spcAft>
              <a:buSzPts val="1980"/>
              <a:buChar char="─"/>
            </a:pPr>
            <a:r>
              <a:rPr lang="en-US" sz="2000" dirty="0"/>
              <a:t>Grant is not payment for past, present, or future services or payment for services which are subject to supervision of grantor (for example, fellowship for teaching)   </a:t>
            </a:r>
            <a:r>
              <a:rPr lang="en-US" sz="2000" b="1" dirty="0"/>
              <a:t>AND</a:t>
            </a:r>
            <a:endParaRPr sz="2000" dirty="0"/>
          </a:p>
          <a:p>
            <a:pPr marL="914377" lvl="1" indent="-338130" algn="l" rtl="0">
              <a:lnSpc>
                <a:spcPct val="90000"/>
              </a:lnSpc>
              <a:spcBef>
                <a:spcPts val="900"/>
              </a:spcBef>
              <a:spcAft>
                <a:spcPts val="0"/>
              </a:spcAft>
              <a:buSzPts val="1980"/>
              <a:buChar char="─"/>
            </a:pPr>
            <a:r>
              <a:rPr lang="en-US" sz="2000" dirty="0"/>
              <a:t>Grant is not for the benefit of grantor</a:t>
            </a:r>
            <a:endParaRPr sz="2000" dirty="0"/>
          </a:p>
          <a:p>
            <a:pPr marL="341305" lvl="0" indent="-341305" algn="l" rtl="0">
              <a:spcBef>
                <a:spcPts val="1800"/>
              </a:spcBef>
              <a:spcAft>
                <a:spcPts val="0"/>
              </a:spcAft>
              <a:buSzPts val="2240"/>
              <a:buChar char="■"/>
            </a:pPr>
            <a:r>
              <a:rPr lang="en-US" sz="2800" dirty="0">
                <a:solidFill>
                  <a:srgbClr val="FF0000"/>
                </a:solidFill>
              </a:rPr>
              <a:t>Capture NJ taxable scholarship amount in NJ Checklist Income Subject to Tax section for later entry in TaxSlayer State section </a:t>
            </a:r>
            <a:endParaRPr sz="2800" dirty="0">
              <a:solidFill>
                <a:srgbClr val="FF0000"/>
              </a:solidFill>
            </a:endParaRPr>
          </a:p>
          <a:p>
            <a:pPr marL="341305" lvl="0" indent="-199065" algn="l" rtl="0">
              <a:spcBef>
                <a:spcPts val="1800"/>
              </a:spcBef>
              <a:spcAft>
                <a:spcPts val="0"/>
              </a:spcAft>
              <a:buSzPts val="2240"/>
              <a:buNone/>
            </a:pPr>
            <a:endParaRPr dirty="0"/>
          </a:p>
        </p:txBody>
      </p:sp>
      <p:sp>
        <p:nvSpPr>
          <p:cNvPr id="149" name="Google Shape;149;p18"/>
          <p:cNvSpPr txBox="1">
            <a:spLocks noGrp="1"/>
          </p:cNvSpPr>
          <p:nvPr>
            <p:ph type="title"/>
          </p:nvPr>
        </p:nvSpPr>
        <p:spPr>
          <a:xfrm>
            <a:off x="1066803" y="28835"/>
            <a:ext cx="9751391" cy="1143000"/>
          </a:xfrm>
          <a:prstGeom prst="rect">
            <a:avLst/>
          </a:prstGeom>
          <a:noFill/>
          <a:ln>
            <a:noFill/>
          </a:ln>
        </p:spPr>
        <p:txBody>
          <a:bodyPr spcFirstLastPara="1" wrap="square" lIns="121900" tIns="60950" rIns="121900" bIns="60950" anchor="ctr" anchorCtr="0">
            <a:noAutofit/>
          </a:bodyPr>
          <a:lstStyle/>
          <a:p>
            <a:pPr marL="0" lvl="0" indent="0" algn="l" rtl="0">
              <a:spcBef>
                <a:spcPts val="0"/>
              </a:spcBef>
              <a:spcAft>
                <a:spcPts val="0"/>
              </a:spcAft>
              <a:buClr>
                <a:schemeClr val="lt1"/>
              </a:buClr>
              <a:buSzPts val="4000"/>
              <a:buFont typeface="Calibri"/>
              <a:buNone/>
            </a:pPr>
            <a:r>
              <a:rPr lang="en-US"/>
              <a:t>Treatment of Scholarships and Fellowships</a:t>
            </a:r>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19"/>
          <p:cNvSpPr txBox="1">
            <a:spLocks noGrp="1"/>
          </p:cNvSpPr>
          <p:nvPr>
            <p:ph type="ftr" idx="11"/>
          </p:nvPr>
        </p:nvSpPr>
        <p:spPr>
          <a:xfrm>
            <a:off x="3476489" y="6265304"/>
            <a:ext cx="3860800" cy="365125"/>
          </a:xfrm>
          <a:prstGeom prst="rect">
            <a:avLst/>
          </a:prstGeom>
          <a:noFill/>
          <a:ln>
            <a:noFill/>
          </a:ln>
        </p:spPr>
        <p:txBody>
          <a:bodyPr spcFirstLastPara="1" wrap="square" lIns="121900" tIns="60950" rIns="121900" bIns="60950" anchor="ctr" anchorCtr="0">
            <a:noAutofit/>
          </a:bodyPr>
          <a:lstStyle/>
          <a:p>
            <a:pPr marL="0" lvl="0" indent="0" algn="ctr" rtl="0">
              <a:spcBef>
                <a:spcPts val="0"/>
              </a:spcBef>
              <a:spcAft>
                <a:spcPts val="0"/>
              </a:spcAft>
              <a:buNone/>
            </a:pPr>
            <a:r>
              <a:rPr lang="en-US" dirty="0" smtClean="0"/>
              <a:t>NJ </a:t>
            </a:r>
            <a:r>
              <a:rPr lang="en-US" dirty="0"/>
              <a:t>Training - </a:t>
            </a:r>
            <a:r>
              <a:rPr lang="en-US" dirty="0" smtClean="0"/>
              <a:t>TY2019</a:t>
            </a:r>
            <a:endParaRPr dirty="0"/>
          </a:p>
        </p:txBody>
      </p:sp>
      <p:sp>
        <p:nvSpPr>
          <p:cNvPr id="156" name="Google Shape;156;p19"/>
          <p:cNvSpPr txBox="1">
            <a:spLocks noGrp="1"/>
          </p:cNvSpPr>
          <p:nvPr>
            <p:ph type="sldNum" idx="12"/>
          </p:nvPr>
        </p:nvSpPr>
        <p:spPr>
          <a:xfrm>
            <a:off x="609603" y="6265304"/>
            <a:ext cx="936487" cy="365125"/>
          </a:xfrm>
          <a:prstGeom prst="rect">
            <a:avLst/>
          </a:prstGeom>
          <a:noFill/>
          <a:ln>
            <a:noFill/>
          </a:ln>
        </p:spPr>
        <p:txBody>
          <a:bodyPr spcFirstLastPara="1" wrap="square" lIns="121900" tIns="60950" rIns="121900" bIns="60950" anchor="ctr" anchorCtr="0">
            <a:noAutofit/>
          </a:bodyPr>
          <a:lstStyle/>
          <a:p>
            <a:pPr marL="0" lvl="0" indent="0" algn="r" rtl="0">
              <a:spcBef>
                <a:spcPts val="0"/>
              </a:spcBef>
              <a:spcAft>
                <a:spcPts val="0"/>
              </a:spcAft>
              <a:buNone/>
            </a:pPr>
            <a:fld id="{00000000-1234-1234-1234-123412341234}" type="slidenum">
              <a:rPr lang="en-US"/>
              <a:t>11</a:t>
            </a:fld>
            <a:endParaRPr/>
          </a:p>
        </p:txBody>
      </p:sp>
      <p:sp>
        <p:nvSpPr>
          <p:cNvPr id="157" name="Google Shape;157;p19"/>
          <p:cNvSpPr txBox="1">
            <a:spLocks noGrp="1"/>
          </p:cNvSpPr>
          <p:nvPr>
            <p:ph type="body" idx="1"/>
          </p:nvPr>
        </p:nvSpPr>
        <p:spPr>
          <a:xfrm>
            <a:off x="1278833" y="1793966"/>
            <a:ext cx="9753600" cy="4225833"/>
          </a:xfrm>
          <a:prstGeom prst="rect">
            <a:avLst/>
          </a:prstGeom>
          <a:noFill/>
          <a:ln>
            <a:noFill/>
          </a:ln>
        </p:spPr>
        <p:txBody>
          <a:bodyPr spcFirstLastPara="1" wrap="square" lIns="121900" tIns="60950" rIns="121900" bIns="60950" anchor="t" anchorCtr="0">
            <a:noAutofit/>
          </a:bodyPr>
          <a:lstStyle/>
          <a:p>
            <a:pPr marL="341305" lvl="0" indent="-341305" algn="l" rtl="0">
              <a:lnSpc>
                <a:spcPct val="80000"/>
              </a:lnSpc>
              <a:spcBef>
                <a:spcPts val="0"/>
              </a:spcBef>
              <a:spcAft>
                <a:spcPts val="0"/>
              </a:spcAft>
              <a:buSzPts val="2062"/>
              <a:buChar char="■"/>
            </a:pPr>
            <a:r>
              <a:rPr lang="en-US" sz="3600" dirty="0"/>
              <a:t>Pre-tax medical insurance through employer</a:t>
            </a:r>
            <a:endParaRPr sz="3600" dirty="0"/>
          </a:p>
          <a:p>
            <a:pPr marL="914377" lvl="1" indent="-338130" algn="l" rtl="0">
              <a:lnSpc>
                <a:spcPct val="80000"/>
              </a:lnSpc>
              <a:spcBef>
                <a:spcPts val="900"/>
              </a:spcBef>
              <a:spcAft>
                <a:spcPts val="0"/>
              </a:spcAft>
              <a:buSzPts val="2558"/>
              <a:buChar char="─"/>
            </a:pPr>
            <a:r>
              <a:rPr lang="en-US" dirty="0"/>
              <a:t>Taxpayer pays premiums with before-tax money, reducing taxable wages</a:t>
            </a:r>
            <a:endParaRPr dirty="0"/>
          </a:p>
          <a:p>
            <a:pPr marL="914377" lvl="1" indent="-338130" algn="l" rtl="0">
              <a:lnSpc>
                <a:spcPct val="80000"/>
              </a:lnSpc>
              <a:spcBef>
                <a:spcPts val="900"/>
              </a:spcBef>
              <a:spcAft>
                <a:spcPts val="0"/>
              </a:spcAft>
              <a:buSzPts val="2558"/>
              <a:buChar char="─"/>
            </a:pPr>
            <a:r>
              <a:rPr lang="en-US" dirty="0"/>
              <a:t>W-2 Box 1 shows Federal Wages after pre-tax health insurance premiums are subtracted</a:t>
            </a:r>
            <a:endParaRPr dirty="0"/>
          </a:p>
          <a:p>
            <a:pPr marL="914377" lvl="1" indent="-338130" algn="l" rtl="0">
              <a:lnSpc>
                <a:spcPct val="80000"/>
              </a:lnSpc>
              <a:spcBef>
                <a:spcPts val="900"/>
              </a:spcBef>
              <a:spcAft>
                <a:spcPts val="0"/>
              </a:spcAft>
              <a:buSzPts val="2558"/>
              <a:buChar char="─"/>
            </a:pPr>
            <a:r>
              <a:rPr lang="en-US" dirty="0"/>
              <a:t>Taxpayer receives tax benefit of reduced wages, so can’t itemize as medical expense on Schedule A</a:t>
            </a:r>
            <a:endParaRPr dirty="0"/>
          </a:p>
        </p:txBody>
      </p:sp>
      <p:sp>
        <p:nvSpPr>
          <p:cNvPr id="158" name="Google Shape;158;p19"/>
          <p:cNvSpPr txBox="1">
            <a:spLocks noGrp="1"/>
          </p:cNvSpPr>
          <p:nvPr>
            <p:ph type="title"/>
          </p:nvPr>
        </p:nvSpPr>
        <p:spPr>
          <a:xfrm>
            <a:off x="1066803" y="28835"/>
            <a:ext cx="9751391" cy="1143000"/>
          </a:xfrm>
          <a:prstGeom prst="rect">
            <a:avLst/>
          </a:prstGeom>
          <a:noFill/>
          <a:ln>
            <a:noFill/>
          </a:ln>
        </p:spPr>
        <p:txBody>
          <a:bodyPr spcFirstLastPara="1" wrap="square" lIns="121900" tIns="60950" rIns="121900" bIns="60950" anchor="ctr" anchorCtr="0">
            <a:noAutofit/>
          </a:bodyPr>
          <a:lstStyle/>
          <a:p>
            <a:pPr marL="0" lvl="0" indent="0" algn="l" rtl="0">
              <a:spcBef>
                <a:spcPts val="0"/>
              </a:spcBef>
              <a:spcAft>
                <a:spcPts val="0"/>
              </a:spcAft>
              <a:buClr>
                <a:schemeClr val="lt1"/>
              </a:buClr>
              <a:buSzPts val="4000"/>
              <a:buFont typeface="Calibri"/>
              <a:buNone/>
            </a:pPr>
            <a:r>
              <a:rPr lang="en-US" dirty="0" smtClean="0"/>
              <a:t>Pre-tax </a:t>
            </a:r>
            <a:r>
              <a:rPr lang="en-US" dirty="0"/>
              <a:t>Medical Insurance Expenses</a:t>
            </a:r>
            <a:endParaRPr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
        <p:nvSpPr>
          <p:cNvPr id="3" name="Text Placeholder 2"/>
          <p:cNvSpPr>
            <a:spLocks noGrp="1"/>
          </p:cNvSpPr>
          <p:nvPr>
            <p:ph type="body" idx="1"/>
          </p:nvPr>
        </p:nvSpPr>
        <p:spPr>
          <a:xfrm>
            <a:off x="1278833" y="1533378"/>
            <a:ext cx="9753600" cy="4251415"/>
          </a:xfrm>
        </p:spPr>
        <p:txBody>
          <a:bodyPr/>
          <a:lstStyle/>
          <a:p>
            <a:pPr marL="341305" lvl="0" indent="-341305">
              <a:lnSpc>
                <a:spcPct val="80000"/>
              </a:lnSpc>
              <a:buSzPts val="2062"/>
            </a:pPr>
            <a:r>
              <a:rPr lang="en-US" sz="3600" dirty="0"/>
              <a:t>NJ does not consider these premiums pre-tax, so W-2 Box 16 shows gross State Wages</a:t>
            </a:r>
          </a:p>
          <a:p>
            <a:pPr marL="914377" lvl="1" indent="-338130">
              <a:lnSpc>
                <a:spcPct val="80000"/>
              </a:lnSpc>
              <a:buSzPts val="2558"/>
            </a:pPr>
            <a:r>
              <a:rPr lang="en-US" dirty="0"/>
              <a:t>Difference between Federal and State Wages on W-2 a clue that Taxpayer paid pre-tax premiums.  Probe with client </a:t>
            </a:r>
          </a:p>
          <a:p>
            <a:pPr marL="914377" lvl="1" indent="-338130">
              <a:lnSpc>
                <a:spcPct val="80000"/>
              </a:lnSpc>
              <a:buSzPts val="2558"/>
            </a:pPr>
            <a:r>
              <a:rPr lang="en-US" dirty="0"/>
              <a:t>May be able to claim premiums as medical expense on NJ 1040 Line 31</a:t>
            </a:r>
          </a:p>
          <a:p>
            <a:endParaRPr lang="en-US" sz="2800" dirty="0"/>
          </a:p>
        </p:txBody>
      </p:sp>
      <p:sp>
        <p:nvSpPr>
          <p:cNvPr id="4" name="Title 3"/>
          <p:cNvSpPr>
            <a:spLocks noGrp="1"/>
          </p:cNvSpPr>
          <p:nvPr>
            <p:ph type="title"/>
          </p:nvPr>
        </p:nvSpPr>
        <p:spPr/>
        <p:txBody>
          <a:bodyPr/>
          <a:lstStyle/>
          <a:p>
            <a:r>
              <a:rPr lang="en-US" dirty="0"/>
              <a:t>Pretax Medical Insurance Expenses </a:t>
            </a:r>
            <a:r>
              <a:rPr lang="en-US" sz="3200" dirty="0"/>
              <a:t>– cont’d</a:t>
            </a:r>
          </a:p>
        </p:txBody>
      </p:sp>
    </p:spTree>
    <p:extLst>
      <p:ext uri="{BB962C8B-B14F-4D97-AF65-F5344CB8AC3E}">
        <p14:creationId xmlns:p14="http://schemas.microsoft.com/office/powerpoint/2010/main" val="3526245876"/>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0"/>
          <p:cNvSpPr txBox="1">
            <a:spLocks noGrp="1"/>
          </p:cNvSpPr>
          <p:nvPr>
            <p:ph type="ftr" idx="11"/>
          </p:nvPr>
        </p:nvSpPr>
        <p:spPr>
          <a:xfrm>
            <a:off x="3476489" y="6265304"/>
            <a:ext cx="3860800" cy="365125"/>
          </a:xfrm>
          <a:prstGeom prst="rect">
            <a:avLst/>
          </a:prstGeom>
          <a:noFill/>
          <a:ln>
            <a:noFill/>
          </a:ln>
        </p:spPr>
        <p:txBody>
          <a:bodyPr spcFirstLastPara="1" wrap="square" lIns="121900" tIns="60950" rIns="121900" bIns="60950" anchor="ctr" anchorCtr="0">
            <a:noAutofit/>
          </a:bodyPr>
          <a:lstStyle/>
          <a:p>
            <a:pPr marL="0" lvl="0" indent="0" algn="ctr" rtl="0">
              <a:spcBef>
                <a:spcPts val="0"/>
              </a:spcBef>
              <a:spcAft>
                <a:spcPts val="0"/>
              </a:spcAft>
              <a:buNone/>
            </a:pPr>
            <a:r>
              <a:rPr lang="en-US" dirty="0" smtClean="0"/>
              <a:t>NJ </a:t>
            </a:r>
            <a:r>
              <a:rPr lang="en-US" dirty="0"/>
              <a:t>Training - </a:t>
            </a:r>
            <a:r>
              <a:rPr lang="en-US" dirty="0" smtClean="0"/>
              <a:t>TY2019</a:t>
            </a:r>
            <a:endParaRPr dirty="0"/>
          </a:p>
        </p:txBody>
      </p:sp>
      <p:sp>
        <p:nvSpPr>
          <p:cNvPr id="164" name="Google Shape;164;p20"/>
          <p:cNvSpPr txBox="1">
            <a:spLocks noGrp="1"/>
          </p:cNvSpPr>
          <p:nvPr>
            <p:ph type="sldNum" idx="12"/>
          </p:nvPr>
        </p:nvSpPr>
        <p:spPr>
          <a:xfrm>
            <a:off x="609603" y="6265304"/>
            <a:ext cx="936487" cy="365125"/>
          </a:xfrm>
          <a:prstGeom prst="rect">
            <a:avLst/>
          </a:prstGeom>
          <a:noFill/>
          <a:ln>
            <a:noFill/>
          </a:ln>
        </p:spPr>
        <p:txBody>
          <a:bodyPr spcFirstLastPara="1" wrap="square" lIns="121900" tIns="60950" rIns="121900" bIns="60950" anchor="ctr" anchorCtr="0">
            <a:noAutofit/>
          </a:bodyPr>
          <a:lstStyle/>
          <a:p>
            <a:pPr marL="0" lvl="0" indent="0" algn="r" rtl="0">
              <a:spcBef>
                <a:spcPts val="0"/>
              </a:spcBef>
              <a:spcAft>
                <a:spcPts val="0"/>
              </a:spcAft>
              <a:buNone/>
            </a:pPr>
            <a:fld id="{00000000-1234-1234-1234-123412341234}" type="slidenum">
              <a:rPr lang="en-US"/>
              <a:t>13</a:t>
            </a:fld>
            <a:endParaRPr/>
          </a:p>
        </p:txBody>
      </p:sp>
      <p:sp>
        <p:nvSpPr>
          <p:cNvPr id="165" name="Google Shape;165;p20"/>
          <p:cNvSpPr txBox="1">
            <a:spLocks noGrp="1"/>
          </p:cNvSpPr>
          <p:nvPr>
            <p:ph type="body" idx="1"/>
          </p:nvPr>
        </p:nvSpPr>
        <p:spPr>
          <a:xfrm>
            <a:off x="1236630" y="1458464"/>
            <a:ext cx="9753600" cy="4023360"/>
          </a:xfrm>
          <a:prstGeom prst="rect">
            <a:avLst/>
          </a:prstGeom>
          <a:noFill/>
          <a:ln>
            <a:noFill/>
          </a:ln>
        </p:spPr>
        <p:txBody>
          <a:bodyPr spcFirstLastPara="1" wrap="square" lIns="121900" tIns="60950" rIns="121900" bIns="60950" anchor="t" anchorCtr="0">
            <a:noAutofit/>
          </a:bodyPr>
          <a:lstStyle/>
          <a:p>
            <a:pPr marL="341305" lvl="0" indent="-341305" algn="l" rtl="0">
              <a:lnSpc>
                <a:spcPct val="80000"/>
              </a:lnSpc>
              <a:spcBef>
                <a:spcPts val="0"/>
              </a:spcBef>
              <a:spcAft>
                <a:spcPts val="0"/>
              </a:spcAft>
              <a:buSzPts val="2261"/>
              <a:buChar char="■"/>
            </a:pPr>
            <a:r>
              <a:rPr lang="en-US" sz="3230" dirty="0"/>
              <a:t>Obtain pre-tax medical expenses from taxpayer’s last pay stub for year</a:t>
            </a:r>
            <a:endParaRPr dirty="0"/>
          </a:p>
          <a:p>
            <a:pPr marL="914377" lvl="1" indent="-338130" algn="l" rtl="0">
              <a:lnSpc>
                <a:spcPct val="80000"/>
              </a:lnSpc>
              <a:spcBef>
                <a:spcPts val="900"/>
              </a:spcBef>
              <a:spcAft>
                <a:spcPts val="0"/>
              </a:spcAft>
              <a:buSzPts val="2992"/>
              <a:buChar char="─"/>
            </a:pPr>
            <a:r>
              <a:rPr lang="en-US" sz="2720" dirty="0"/>
              <a:t>Identify which pre-tax deductions are medical.  Can be other things too</a:t>
            </a:r>
            <a:endParaRPr dirty="0"/>
          </a:p>
          <a:p>
            <a:pPr marL="341305" lvl="0" indent="-341305" algn="l" rtl="0">
              <a:lnSpc>
                <a:spcPct val="80000"/>
              </a:lnSpc>
              <a:spcBef>
                <a:spcPts val="1800"/>
              </a:spcBef>
              <a:spcAft>
                <a:spcPts val="0"/>
              </a:spcAft>
              <a:buSzPts val="2083"/>
              <a:buChar char="■"/>
            </a:pPr>
            <a:r>
              <a:rPr lang="en-US" sz="2975" dirty="0"/>
              <a:t>These pre-tax benefits are often called Cafeteria or Section 125 plans</a:t>
            </a:r>
            <a:endParaRPr dirty="0"/>
          </a:p>
          <a:p>
            <a:pPr marL="914377" lvl="1" indent="-338130" algn="l" rtl="0">
              <a:lnSpc>
                <a:spcPct val="80000"/>
              </a:lnSpc>
              <a:spcBef>
                <a:spcPts val="900"/>
              </a:spcBef>
              <a:spcAft>
                <a:spcPts val="0"/>
              </a:spcAft>
              <a:buSzPts val="2992"/>
              <a:buChar char="─"/>
            </a:pPr>
            <a:r>
              <a:rPr lang="en-US" sz="2720" dirty="0"/>
              <a:t>These plans allow employee to choose personalized mix of benefits (medical, dental,  vision, legal services, day care, etc.) under Section 125 of the tax laws</a:t>
            </a:r>
            <a:endParaRPr dirty="0"/>
          </a:p>
          <a:p>
            <a:pPr marL="341305" lvl="0" indent="-220400" algn="l" rtl="0">
              <a:lnSpc>
                <a:spcPct val="80000"/>
              </a:lnSpc>
              <a:spcBef>
                <a:spcPts val="1800"/>
              </a:spcBef>
              <a:spcAft>
                <a:spcPts val="0"/>
              </a:spcAft>
              <a:buSzPts val="1904"/>
              <a:buNone/>
            </a:pPr>
            <a:endParaRPr sz="2720" dirty="0"/>
          </a:p>
        </p:txBody>
      </p:sp>
      <p:sp>
        <p:nvSpPr>
          <p:cNvPr id="166" name="Google Shape;166;p20"/>
          <p:cNvSpPr txBox="1">
            <a:spLocks noGrp="1"/>
          </p:cNvSpPr>
          <p:nvPr>
            <p:ph type="title"/>
          </p:nvPr>
        </p:nvSpPr>
        <p:spPr>
          <a:xfrm>
            <a:off x="1066803" y="28835"/>
            <a:ext cx="9751391" cy="1143000"/>
          </a:xfrm>
          <a:prstGeom prst="rect">
            <a:avLst/>
          </a:prstGeom>
          <a:noFill/>
          <a:ln>
            <a:noFill/>
          </a:ln>
        </p:spPr>
        <p:txBody>
          <a:bodyPr spcFirstLastPara="1" wrap="square" lIns="121900" tIns="60950" rIns="121900" bIns="60950" anchor="ctr" anchorCtr="0">
            <a:noAutofit/>
          </a:bodyPr>
          <a:lstStyle/>
          <a:p>
            <a:pPr marL="0" lvl="0" indent="0" algn="l" rtl="0">
              <a:spcBef>
                <a:spcPts val="0"/>
              </a:spcBef>
              <a:spcAft>
                <a:spcPts val="0"/>
              </a:spcAft>
              <a:buClr>
                <a:schemeClr val="lt1"/>
              </a:buClr>
              <a:buSzPts val="4000"/>
              <a:buFont typeface="Calibri"/>
              <a:buNone/>
            </a:pPr>
            <a:r>
              <a:rPr lang="en-US" dirty="0"/>
              <a:t>Pre-tax Medical Insurance Expenses </a:t>
            </a:r>
            <a:r>
              <a:rPr lang="en-US" dirty="0" smtClean="0"/>
              <a:t>          </a:t>
            </a:r>
            <a:r>
              <a:rPr lang="en-US" sz="1800" dirty="0" smtClean="0"/>
              <a:t>cont’d</a:t>
            </a:r>
            <a:endParaRPr sz="1800"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1"/>
          <p:cNvSpPr txBox="1">
            <a:spLocks noGrp="1"/>
          </p:cNvSpPr>
          <p:nvPr>
            <p:ph type="ftr" idx="11"/>
          </p:nvPr>
        </p:nvSpPr>
        <p:spPr>
          <a:xfrm>
            <a:off x="3476489" y="6265304"/>
            <a:ext cx="3860800" cy="365125"/>
          </a:xfrm>
          <a:prstGeom prst="rect">
            <a:avLst/>
          </a:prstGeom>
          <a:noFill/>
          <a:ln>
            <a:noFill/>
          </a:ln>
        </p:spPr>
        <p:txBody>
          <a:bodyPr spcFirstLastPara="1" wrap="square" lIns="121900" tIns="60950" rIns="121900" bIns="60950" anchor="ctr" anchorCtr="0">
            <a:noAutofit/>
          </a:bodyPr>
          <a:lstStyle/>
          <a:p>
            <a:pPr marL="0" lvl="0" indent="0" algn="ctr" rtl="0">
              <a:spcBef>
                <a:spcPts val="0"/>
              </a:spcBef>
              <a:spcAft>
                <a:spcPts val="0"/>
              </a:spcAft>
              <a:buNone/>
            </a:pPr>
            <a:r>
              <a:rPr lang="en-US" dirty="0" smtClean="0"/>
              <a:t>NJ </a:t>
            </a:r>
            <a:r>
              <a:rPr lang="en-US" dirty="0"/>
              <a:t>Training - </a:t>
            </a:r>
            <a:r>
              <a:rPr lang="en-US" dirty="0" smtClean="0"/>
              <a:t>TY2019</a:t>
            </a:r>
            <a:endParaRPr dirty="0"/>
          </a:p>
        </p:txBody>
      </p:sp>
      <p:sp>
        <p:nvSpPr>
          <p:cNvPr id="172" name="Google Shape;172;p21"/>
          <p:cNvSpPr txBox="1">
            <a:spLocks noGrp="1"/>
          </p:cNvSpPr>
          <p:nvPr>
            <p:ph type="sldNum" idx="12"/>
          </p:nvPr>
        </p:nvSpPr>
        <p:spPr>
          <a:xfrm>
            <a:off x="609603" y="6265304"/>
            <a:ext cx="936487" cy="365125"/>
          </a:xfrm>
          <a:prstGeom prst="rect">
            <a:avLst/>
          </a:prstGeom>
          <a:noFill/>
          <a:ln>
            <a:noFill/>
          </a:ln>
        </p:spPr>
        <p:txBody>
          <a:bodyPr spcFirstLastPara="1" wrap="square" lIns="121900" tIns="60950" rIns="121900" bIns="60950" anchor="ctr" anchorCtr="0">
            <a:noAutofit/>
          </a:bodyPr>
          <a:lstStyle/>
          <a:p>
            <a:pPr marL="0" lvl="0" indent="0" algn="r" rtl="0">
              <a:spcBef>
                <a:spcPts val="0"/>
              </a:spcBef>
              <a:spcAft>
                <a:spcPts val="0"/>
              </a:spcAft>
              <a:buNone/>
            </a:pPr>
            <a:fld id="{00000000-1234-1234-1234-123412341234}" type="slidenum">
              <a:rPr lang="en-US"/>
              <a:t>14</a:t>
            </a:fld>
            <a:endParaRPr/>
          </a:p>
        </p:txBody>
      </p:sp>
      <p:sp>
        <p:nvSpPr>
          <p:cNvPr id="173" name="Google Shape;173;p21"/>
          <p:cNvSpPr txBox="1">
            <a:spLocks noGrp="1"/>
          </p:cNvSpPr>
          <p:nvPr>
            <p:ph type="body" idx="1"/>
          </p:nvPr>
        </p:nvSpPr>
        <p:spPr>
          <a:xfrm>
            <a:off x="1278833" y="1761433"/>
            <a:ext cx="9753600" cy="4023360"/>
          </a:xfrm>
          <a:prstGeom prst="rect">
            <a:avLst/>
          </a:prstGeom>
          <a:noFill/>
          <a:ln>
            <a:noFill/>
          </a:ln>
        </p:spPr>
        <p:txBody>
          <a:bodyPr spcFirstLastPara="1" wrap="square" lIns="121900" tIns="60950" rIns="121900" bIns="60950" anchor="t" anchorCtr="0">
            <a:noAutofit/>
          </a:bodyPr>
          <a:lstStyle/>
          <a:p>
            <a:pPr marL="341305" lvl="0" indent="-341305" algn="l" rtl="0">
              <a:spcBef>
                <a:spcPts val="0"/>
              </a:spcBef>
              <a:spcAft>
                <a:spcPts val="0"/>
              </a:spcAft>
              <a:buSzPts val="2240"/>
              <a:buChar char="■"/>
            </a:pPr>
            <a:r>
              <a:rPr lang="en-US" dirty="0">
                <a:solidFill>
                  <a:srgbClr val="FF0000"/>
                </a:solidFill>
              </a:rPr>
              <a:t>Capture pre-tax medical amount in NJ Checklist Subtractions from Income section for later entry in the TaxSlayer State section as after-tax medical expenses</a:t>
            </a:r>
            <a:endParaRPr dirty="0">
              <a:solidFill>
                <a:srgbClr val="FF0000"/>
              </a:solidFill>
            </a:endParaRPr>
          </a:p>
        </p:txBody>
      </p:sp>
      <p:sp>
        <p:nvSpPr>
          <p:cNvPr id="174" name="Google Shape;174;p21"/>
          <p:cNvSpPr txBox="1">
            <a:spLocks noGrp="1"/>
          </p:cNvSpPr>
          <p:nvPr>
            <p:ph type="title"/>
          </p:nvPr>
        </p:nvSpPr>
        <p:spPr>
          <a:xfrm>
            <a:off x="1066803" y="28835"/>
            <a:ext cx="9751391" cy="1143000"/>
          </a:xfrm>
          <a:prstGeom prst="rect">
            <a:avLst/>
          </a:prstGeom>
          <a:noFill/>
          <a:ln>
            <a:noFill/>
          </a:ln>
        </p:spPr>
        <p:txBody>
          <a:bodyPr spcFirstLastPara="1" wrap="square" lIns="121900" tIns="60950" rIns="121900" bIns="60950" anchor="ctr" anchorCtr="0">
            <a:noAutofit/>
          </a:bodyPr>
          <a:lstStyle/>
          <a:p>
            <a:pPr marL="0" lvl="0" indent="0" algn="l" rtl="0">
              <a:spcBef>
                <a:spcPts val="0"/>
              </a:spcBef>
              <a:spcAft>
                <a:spcPts val="0"/>
              </a:spcAft>
              <a:buClr>
                <a:schemeClr val="lt1"/>
              </a:buClr>
              <a:buSzPts val="4000"/>
              <a:buFont typeface="Calibri"/>
              <a:buNone/>
            </a:pPr>
            <a:r>
              <a:rPr lang="en-US" dirty="0"/>
              <a:t>Pretax Medical Insurance Expenses – </a:t>
            </a:r>
            <a:r>
              <a:rPr lang="en-US" sz="3200" dirty="0"/>
              <a:t>cont’d</a:t>
            </a:r>
            <a:endParaRPr sz="3200"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2"/>
          <p:cNvSpPr txBox="1">
            <a:spLocks noGrp="1"/>
          </p:cNvSpPr>
          <p:nvPr>
            <p:ph type="ftr" idx="11"/>
          </p:nvPr>
        </p:nvSpPr>
        <p:spPr>
          <a:xfrm>
            <a:off x="3476489" y="6265304"/>
            <a:ext cx="3860800" cy="365125"/>
          </a:xfrm>
          <a:prstGeom prst="rect">
            <a:avLst/>
          </a:prstGeom>
          <a:noFill/>
          <a:ln>
            <a:noFill/>
          </a:ln>
        </p:spPr>
        <p:txBody>
          <a:bodyPr spcFirstLastPara="1" wrap="square" lIns="121900" tIns="60950" rIns="121900" bIns="60950" anchor="ctr" anchorCtr="0">
            <a:noAutofit/>
          </a:bodyPr>
          <a:lstStyle/>
          <a:p>
            <a:pPr marL="0" lvl="0" indent="0" algn="ctr" rtl="0">
              <a:spcBef>
                <a:spcPts val="0"/>
              </a:spcBef>
              <a:spcAft>
                <a:spcPts val="0"/>
              </a:spcAft>
              <a:buNone/>
            </a:pPr>
            <a:r>
              <a:rPr lang="en-US" dirty="0" smtClean="0"/>
              <a:t>NJ </a:t>
            </a:r>
            <a:r>
              <a:rPr lang="en-US" dirty="0"/>
              <a:t>Training - </a:t>
            </a:r>
            <a:r>
              <a:rPr lang="en-US" dirty="0" smtClean="0"/>
              <a:t>TY2019</a:t>
            </a:r>
            <a:endParaRPr dirty="0"/>
          </a:p>
        </p:txBody>
      </p:sp>
      <p:sp>
        <p:nvSpPr>
          <p:cNvPr id="180" name="Google Shape;180;p22"/>
          <p:cNvSpPr txBox="1">
            <a:spLocks noGrp="1"/>
          </p:cNvSpPr>
          <p:nvPr>
            <p:ph type="sldNum" idx="12"/>
          </p:nvPr>
        </p:nvSpPr>
        <p:spPr>
          <a:xfrm>
            <a:off x="609603" y="6265304"/>
            <a:ext cx="936487" cy="365125"/>
          </a:xfrm>
          <a:prstGeom prst="rect">
            <a:avLst/>
          </a:prstGeom>
          <a:noFill/>
          <a:ln>
            <a:noFill/>
          </a:ln>
        </p:spPr>
        <p:txBody>
          <a:bodyPr spcFirstLastPara="1" wrap="square" lIns="121900" tIns="60950" rIns="121900" bIns="60950" anchor="ctr" anchorCtr="0">
            <a:noAutofit/>
          </a:bodyPr>
          <a:lstStyle/>
          <a:p>
            <a:pPr marL="0" lvl="0" indent="0" algn="r" rtl="0">
              <a:spcBef>
                <a:spcPts val="0"/>
              </a:spcBef>
              <a:spcAft>
                <a:spcPts val="0"/>
              </a:spcAft>
              <a:buNone/>
            </a:pPr>
            <a:fld id="{00000000-1234-1234-1234-123412341234}" type="slidenum">
              <a:rPr lang="en-US"/>
              <a:t>15</a:t>
            </a:fld>
            <a:endParaRPr/>
          </a:p>
        </p:txBody>
      </p:sp>
      <p:sp>
        <p:nvSpPr>
          <p:cNvPr id="181" name="Google Shape;181;p22"/>
          <p:cNvSpPr txBox="1">
            <a:spLocks noGrp="1"/>
          </p:cNvSpPr>
          <p:nvPr>
            <p:ph type="body" idx="1"/>
          </p:nvPr>
        </p:nvSpPr>
        <p:spPr>
          <a:xfrm>
            <a:off x="1278825" y="1450925"/>
            <a:ext cx="9753600" cy="4579500"/>
          </a:xfrm>
          <a:prstGeom prst="rect">
            <a:avLst/>
          </a:prstGeom>
          <a:noFill/>
          <a:ln>
            <a:noFill/>
          </a:ln>
        </p:spPr>
        <p:txBody>
          <a:bodyPr spcFirstLastPara="1" wrap="square" lIns="121900" tIns="60950" rIns="121900" bIns="60950" anchor="t" anchorCtr="0">
            <a:noAutofit/>
          </a:bodyPr>
          <a:lstStyle/>
          <a:p>
            <a:pPr marL="341305" lvl="0" indent="-341305" algn="l" rtl="0">
              <a:lnSpc>
                <a:spcPct val="90000"/>
              </a:lnSpc>
              <a:spcBef>
                <a:spcPts val="0"/>
              </a:spcBef>
              <a:spcAft>
                <a:spcPts val="0"/>
              </a:spcAft>
              <a:buSzPts val="1813"/>
              <a:buChar char="■"/>
            </a:pPr>
            <a:r>
              <a:rPr lang="en-US" sz="2590" dirty="0"/>
              <a:t>Medicaid waiver payments are paid to a caregiver for providing non-medical support services to an individual in the caregiver’s home</a:t>
            </a:r>
            <a:endParaRPr dirty="0"/>
          </a:p>
          <a:p>
            <a:pPr marL="341305" lvl="0" indent="-341305" algn="l" rtl="0">
              <a:lnSpc>
                <a:spcPct val="90000"/>
              </a:lnSpc>
              <a:spcBef>
                <a:spcPts val="1800"/>
              </a:spcBef>
              <a:spcAft>
                <a:spcPts val="0"/>
              </a:spcAft>
              <a:buSzPts val="1813"/>
              <a:buChar char="■"/>
            </a:pPr>
            <a:r>
              <a:rPr lang="en-US" sz="2590" dirty="0"/>
              <a:t>These payments can be excluded from income</a:t>
            </a:r>
            <a:endParaRPr dirty="0"/>
          </a:p>
          <a:p>
            <a:pPr marL="341305" lvl="0" indent="-341305" algn="l" rtl="0">
              <a:lnSpc>
                <a:spcPct val="90000"/>
              </a:lnSpc>
              <a:spcBef>
                <a:spcPts val="1800"/>
              </a:spcBef>
              <a:spcAft>
                <a:spcPts val="0"/>
              </a:spcAft>
              <a:buSzPts val="1813"/>
              <a:buChar char="■"/>
            </a:pPr>
            <a:r>
              <a:rPr lang="en-US" sz="2590" dirty="0"/>
              <a:t>If taxpayer receives a tax document for these payments, need to enter into TaxSlayer in a way that excludes the income in the correct way so that gross income, EIC and income for credits are all calculated correctly</a:t>
            </a:r>
            <a:endParaRPr dirty="0"/>
          </a:p>
          <a:p>
            <a:pPr marL="914377" lvl="1" indent="-338130" algn="l" rtl="0">
              <a:lnSpc>
                <a:spcPct val="90000"/>
              </a:lnSpc>
              <a:spcBef>
                <a:spcPts val="900"/>
              </a:spcBef>
              <a:spcAft>
                <a:spcPts val="0"/>
              </a:spcAft>
              <a:buSzPts val="2543"/>
              <a:buChar char="─"/>
            </a:pPr>
            <a:r>
              <a:rPr lang="en-US" sz="2312" dirty="0"/>
              <a:t> See Pub 4012 for details</a:t>
            </a:r>
            <a:endParaRPr dirty="0"/>
          </a:p>
        </p:txBody>
      </p:sp>
      <p:sp>
        <p:nvSpPr>
          <p:cNvPr id="182" name="Google Shape;182;p22"/>
          <p:cNvSpPr txBox="1">
            <a:spLocks noGrp="1"/>
          </p:cNvSpPr>
          <p:nvPr>
            <p:ph type="title"/>
          </p:nvPr>
        </p:nvSpPr>
        <p:spPr>
          <a:xfrm>
            <a:off x="1066803" y="28835"/>
            <a:ext cx="9751391" cy="1143000"/>
          </a:xfrm>
          <a:prstGeom prst="rect">
            <a:avLst/>
          </a:prstGeom>
          <a:noFill/>
          <a:ln>
            <a:noFill/>
          </a:ln>
        </p:spPr>
        <p:txBody>
          <a:bodyPr spcFirstLastPara="1" wrap="square" lIns="121900" tIns="60950" rIns="121900" bIns="60950" anchor="ctr" anchorCtr="0">
            <a:noAutofit/>
          </a:bodyPr>
          <a:lstStyle/>
          <a:p>
            <a:pPr marL="0" lvl="0" indent="0" algn="l" rtl="0">
              <a:spcBef>
                <a:spcPts val="0"/>
              </a:spcBef>
              <a:spcAft>
                <a:spcPts val="0"/>
              </a:spcAft>
              <a:buClr>
                <a:schemeClr val="lt1"/>
              </a:buClr>
              <a:buSzPts val="4000"/>
              <a:buFont typeface="Calibri"/>
              <a:buNone/>
            </a:pPr>
            <a:r>
              <a:rPr lang="en-US"/>
              <a:t>Medicaid Waiver Payments</a:t>
            </a:r>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23"/>
          <p:cNvSpPr txBox="1">
            <a:spLocks noGrp="1"/>
          </p:cNvSpPr>
          <p:nvPr>
            <p:ph type="ftr" idx="11"/>
          </p:nvPr>
        </p:nvSpPr>
        <p:spPr>
          <a:xfrm>
            <a:off x="3476489" y="6265304"/>
            <a:ext cx="3860800" cy="365125"/>
          </a:xfrm>
          <a:prstGeom prst="rect">
            <a:avLst/>
          </a:prstGeom>
          <a:noFill/>
          <a:ln>
            <a:noFill/>
          </a:ln>
        </p:spPr>
        <p:txBody>
          <a:bodyPr spcFirstLastPara="1" wrap="square" lIns="121900" tIns="60950" rIns="121900" bIns="60950" anchor="ctr" anchorCtr="0">
            <a:noAutofit/>
          </a:bodyPr>
          <a:lstStyle/>
          <a:p>
            <a:pPr marL="0" lvl="0" indent="0" algn="ctr" rtl="0">
              <a:spcBef>
                <a:spcPts val="0"/>
              </a:spcBef>
              <a:spcAft>
                <a:spcPts val="0"/>
              </a:spcAft>
              <a:buNone/>
            </a:pPr>
            <a:r>
              <a:rPr lang="en-US" dirty="0" smtClean="0"/>
              <a:t>NJ </a:t>
            </a:r>
            <a:r>
              <a:rPr lang="en-US" dirty="0"/>
              <a:t>Training - </a:t>
            </a:r>
            <a:r>
              <a:rPr lang="en-US" dirty="0" smtClean="0"/>
              <a:t>TY2019</a:t>
            </a:r>
            <a:endParaRPr dirty="0"/>
          </a:p>
        </p:txBody>
      </p:sp>
      <p:sp>
        <p:nvSpPr>
          <p:cNvPr id="188" name="Google Shape;188;p23"/>
          <p:cNvSpPr txBox="1">
            <a:spLocks noGrp="1"/>
          </p:cNvSpPr>
          <p:nvPr>
            <p:ph type="sldNum" idx="12"/>
          </p:nvPr>
        </p:nvSpPr>
        <p:spPr>
          <a:xfrm>
            <a:off x="609603" y="6265304"/>
            <a:ext cx="936487" cy="365125"/>
          </a:xfrm>
          <a:prstGeom prst="rect">
            <a:avLst/>
          </a:prstGeom>
          <a:noFill/>
          <a:ln>
            <a:noFill/>
          </a:ln>
        </p:spPr>
        <p:txBody>
          <a:bodyPr spcFirstLastPara="1" wrap="square" lIns="121900" tIns="60950" rIns="121900" bIns="60950" anchor="ctr" anchorCtr="0">
            <a:noAutofit/>
          </a:bodyPr>
          <a:lstStyle/>
          <a:p>
            <a:pPr marL="0" lvl="0" indent="0" algn="r" rtl="0">
              <a:spcBef>
                <a:spcPts val="0"/>
              </a:spcBef>
              <a:spcAft>
                <a:spcPts val="0"/>
              </a:spcAft>
              <a:buNone/>
            </a:pPr>
            <a:fld id="{00000000-1234-1234-1234-123412341234}" type="slidenum">
              <a:rPr lang="en-US"/>
              <a:t>16</a:t>
            </a:fld>
            <a:endParaRPr/>
          </a:p>
        </p:txBody>
      </p:sp>
      <p:sp>
        <p:nvSpPr>
          <p:cNvPr id="189" name="Google Shape;189;p23"/>
          <p:cNvSpPr txBox="1">
            <a:spLocks noGrp="1"/>
          </p:cNvSpPr>
          <p:nvPr>
            <p:ph type="body" idx="1"/>
          </p:nvPr>
        </p:nvSpPr>
        <p:spPr>
          <a:xfrm>
            <a:off x="1278833" y="1761433"/>
            <a:ext cx="9753600" cy="4023360"/>
          </a:xfrm>
          <a:prstGeom prst="rect">
            <a:avLst/>
          </a:prstGeom>
          <a:noFill/>
          <a:ln>
            <a:noFill/>
          </a:ln>
        </p:spPr>
        <p:txBody>
          <a:bodyPr spcFirstLastPara="1" wrap="square" lIns="121900" tIns="60950" rIns="121900" bIns="60950" anchor="t" anchorCtr="0">
            <a:noAutofit/>
          </a:bodyPr>
          <a:lstStyle/>
          <a:p>
            <a:pPr marL="341305" lvl="0" indent="-341305" algn="l" rtl="0">
              <a:spcBef>
                <a:spcPts val="0"/>
              </a:spcBef>
              <a:spcAft>
                <a:spcPts val="0"/>
              </a:spcAft>
              <a:buSzPts val="2240"/>
              <a:buChar char="■"/>
            </a:pPr>
            <a:r>
              <a:rPr lang="en-US" dirty="0">
                <a:solidFill>
                  <a:srgbClr val="FF0000"/>
                </a:solidFill>
              </a:rPr>
              <a:t>If entries need to be made on Federal Schedule Other Income to record these payments correctly, may need to capture this information in NJ Checklist Income Subject to Tax section for later entry in TaxSlayer State </a:t>
            </a:r>
            <a:r>
              <a:rPr lang="en-US" dirty="0" smtClean="0">
                <a:solidFill>
                  <a:srgbClr val="FF0000"/>
                </a:solidFill>
              </a:rPr>
              <a:t>section in order to subtract from NJ income</a:t>
            </a:r>
            <a:endParaRPr dirty="0">
              <a:solidFill>
                <a:srgbClr val="FF0000"/>
              </a:solidFill>
            </a:endParaRPr>
          </a:p>
        </p:txBody>
      </p:sp>
      <p:sp>
        <p:nvSpPr>
          <p:cNvPr id="190" name="Google Shape;190;p23"/>
          <p:cNvSpPr txBox="1">
            <a:spLocks noGrp="1"/>
          </p:cNvSpPr>
          <p:nvPr>
            <p:ph type="title"/>
          </p:nvPr>
        </p:nvSpPr>
        <p:spPr>
          <a:xfrm>
            <a:off x="1066803" y="28835"/>
            <a:ext cx="9751391" cy="1143000"/>
          </a:xfrm>
          <a:prstGeom prst="rect">
            <a:avLst/>
          </a:prstGeom>
          <a:noFill/>
          <a:ln>
            <a:noFill/>
          </a:ln>
        </p:spPr>
        <p:txBody>
          <a:bodyPr spcFirstLastPara="1" wrap="square" lIns="121900" tIns="60950" rIns="121900" bIns="60950" anchor="ctr" anchorCtr="0">
            <a:noAutofit/>
          </a:bodyPr>
          <a:lstStyle/>
          <a:p>
            <a:pPr marL="0" lvl="0" indent="0" algn="l" rtl="0">
              <a:spcBef>
                <a:spcPts val="0"/>
              </a:spcBef>
              <a:spcAft>
                <a:spcPts val="0"/>
              </a:spcAft>
              <a:buClr>
                <a:schemeClr val="lt1"/>
              </a:buClr>
              <a:buSzPts val="4000"/>
              <a:buFont typeface="Calibri"/>
              <a:buNone/>
            </a:pPr>
            <a:r>
              <a:rPr lang="en-US" dirty="0"/>
              <a:t>Medicaid Waiver Payments </a:t>
            </a:r>
            <a:r>
              <a:rPr lang="en-US" dirty="0" smtClean="0"/>
              <a:t>                         </a:t>
            </a:r>
            <a:r>
              <a:rPr lang="en-US" sz="1800" dirty="0"/>
              <a:t>cont’d</a:t>
            </a:r>
            <a:endParaRPr sz="1800"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1"/>
          <p:cNvSpPr txBox="1">
            <a:spLocks noGrp="1"/>
          </p:cNvSpPr>
          <p:nvPr>
            <p:ph type="ftr" idx="11"/>
          </p:nvPr>
        </p:nvSpPr>
        <p:spPr>
          <a:xfrm>
            <a:off x="3476489" y="6265304"/>
            <a:ext cx="3860800" cy="365125"/>
          </a:xfrm>
          <a:prstGeom prst="rect">
            <a:avLst/>
          </a:prstGeom>
          <a:noFill/>
          <a:ln>
            <a:noFill/>
          </a:ln>
        </p:spPr>
        <p:txBody>
          <a:bodyPr spcFirstLastPara="1" wrap="square" lIns="121900" tIns="60950" rIns="121900" bIns="60950" anchor="ctr" anchorCtr="0">
            <a:noAutofit/>
          </a:bodyPr>
          <a:lstStyle/>
          <a:p>
            <a:pPr marL="0" lvl="0" indent="0" algn="ctr" rtl="0">
              <a:spcBef>
                <a:spcPts val="0"/>
              </a:spcBef>
              <a:spcAft>
                <a:spcPts val="0"/>
              </a:spcAft>
              <a:buNone/>
            </a:pPr>
            <a:r>
              <a:rPr lang="en-US" dirty="0" smtClean="0"/>
              <a:t>NJ </a:t>
            </a:r>
            <a:r>
              <a:rPr lang="en-US" dirty="0"/>
              <a:t>Training - </a:t>
            </a:r>
            <a:r>
              <a:rPr lang="en-US" dirty="0" smtClean="0"/>
              <a:t>TY2019</a:t>
            </a:r>
            <a:endParaRPr dirty="0"/>
          </a:p>
        </p:txBody>
      </p:sp>
      <p:sp>
        <p:nvSpPr>
          <p:cNvPr id="90" name="Google Shape;90;p11"/>
          <p:cNvSpPr txBox="1">
            <a:spLocks noGrp="1"/>
          </p:cNvSpPr>
          <p:nvPr>
            <p:ph type="sldNum" idx="12"/>
          </p:nvPr>
        </p:nvSpPr>
        <p:spPr>
          <a:xfrm>
            <a:off x="609603" y="6265304"/>
            <a:ext cx="936487" cy="365125"/>
          </a:xfrm>
          <a:prstGeom prst="rect">
            <a:avLst/>
          </a:prstGeom>
          <a:noFill/>
          <a:ln>
            <a:noFill/>
          </a:ln>
        </p:spPr>
        <p:txBody>
          <a:bodyPr spcFirstLastPara="1" wrap="square" lIns="121900" tIns="60950" rIns="121900" bIns="60950" anchor="ctr" anchorCtr="0">
            <a:noAutofit/>
          </a:bodyPr>
          <a:lstStyle/>
          <a:p>
            <a:pPr marL="0" lvl="0" indent="0" algn="r" rtl="0">
              <a:spcBef>
                <a:spcPts val="0"/>
              </a:spcBef>
              <a:spcAft>
                <a:spcPts val="0"/>
              </a:spcAft>
              <a:buNone/>
            </a:pPr>
            <a:fld id="{00000000-1234-1234-1234-123412341234}" type="slidenum">
              <a:rPr lang="en-US"/>
              <a:t>2</a:t>
            </a:fld>
            <a:endParaRPr/>
          </a:p>
        </p:txBody>
      </p:sp>
      <p:sp>
        <p:nvSpPr>
          <p:cNvPr id="91" name="Google Shape;91;p11"/>
          <p:cNvSpPr txBox="1">
            <a:spLocks noGrp="1"/>
          </p:cNvSpPr>
          <p:nvPr>
            <p:ph type="body" idx="1"/>
          </p:nvPr>
        </p:nvSpPr>
        <p:spPr>
          <a:xfrm>
            <a:off x="1278833" y="1761433"/>
            <a:ext cx="9753600" cy="4023360"/>
          </a:xfrm>
          <a:prstGeom prst="rect">
            <a:avLst/>
          </a:prstGeom>
          <a:noFill/>
          <a:ln>
            <a:noFill/>
          </a:ln>
        </p:spPr>
        <p:txBody>
          <a:bodyPr spcFirstLastPara="1" wrap="square" lIns="121900" tIns="60950" rIns="121900" bIns="60950" anchor="t" anchorCtr="0">
            <a:noAutofit/>
          </a:bodyPr>
          <a:lstStyle/>
          <a:p>
            <a:pPr marL="341305" lvl="0" indent="-341305" algn="l" rtl="0">
              <a:lnSpc>
                <a:spcPct val="80000"/>
              </a:lnSpc>
              <a:spcBef>
                <a:spcPts val="0"/>
              </a:spcBef>
              <a:spcAft>
                <a:spcPts val="0"/>
              </a:spcAft>
              <a:buSzPts val="1904"/>
              <a:buChar char="■"/>
            </a:pPr>
            <a:r>
              <a:rPr lang="en-US" sz="2720"/>
              <a:t>Box 14 – NJ Withholdings for Unemployment, Disability and Family Leave</a:t>
            </a:r>
            <a:endParaRPr sz="2720"/>
          </a:p>
          <a:p>
            <a:pPr marL="341305" lvl="0" indent="-341305" algn="l" rtl="0">
              <a:lnSpc>
                <a:spcPct val="80000"/>
              </a:lnSpc>
              <a:spcBef>
                <a:spcPts val="1800"/>
              </a:spcBef>
              <a:spcAft>
                <a:spcPts val="0"/>
              </a:spcAft>
              <a:buSzPts val="1904"/>
              <a:buChar char="■"/>
            </a:pPr>
            <a:r>
              <a:rPr lang="en-US" sz="2720"/>
              <a:t>Excess Withholdings for Unemployment, Disability and Family Leave </a:t>
            </a:r>
            <a:endParaRPr sz="2720"/>
          </a:p>
          <a:p>
            <a:pPr marL="341305" lvl="0" indent="-341305" algn="l" rtl="0">
              <a:lnSpc>
                <a:spcPct val="80000"/>
              </a:lnSpc>
              <a:spcBef>
                <a:spcPts val="1800"/>
              </a:spcBef>
              <a:spcAft>
                <a:spcPts val="0"/>
              </a:spcAft>
              <a:buSzPts val="1904"/>
              <a:buChar char="■"/>
            </a:pPr>
            <a:r>
              <a:rPr lang="en-US" sz="2720"/>
              <a:t>Treatment of Disability Income</a:t>
            </a:r>
            <a:endParaRPr/>
          </a:p>
          <a:p>
            <a:pPr marL="341305" lvl="0" indent="-341305" algn="l" rtl="0">
              <a:lnSpc>
                <a:spcPct val="80000"/>
              </a:lnSpc>
              <a:spcBef>
                <a:spcPts val="1800"/>
              </a:spcBef>
              <a:spcAft>
                <a:spcPts val="0"/>
              </a:spcAft>
              <a:buSzPts val="1904"/>
              <a:buChar char="■"/>
            </a:pPr>
            <a:r>
              <a:rPr lang="en-US" sz="2720"/>
              <a:t>Treatment of Scholarships &amp; Fellowships</a:t>
            </a:r>
            <a:endParaRPr/>
          </a:p>
          <a:p>
            <a:pPr marL="341305" lvl="0" indent="-341305" algn="l" rtl="0">
              <a:lnSpc>
                <a:spcPct val="80000"/>
              </a:lnSpc>
              <a:spcBef>
                <a:spcPts val="1800"/>
              </a:spcBef>
              <a:spcAft>
                <a:spcPts val="0"/>
              </a:spcAft>
              <a:buSzPts val="1904"/>
              <a:buChar char="■"/>
            </a:pPr>
            <a:r>
              <a:rPr lang="en-US" sz="2720"/>
              <a:t>Pre-tax Medical Insurance Expenses</a:t>
            </a:r>
            <a:endParaRPr/>
          </a:p>
          <a:p>
            <a:pPr marL="341305" lvl="0" indent="-341305" algn="l" rtl="0">
              <a:lnSpc>
                <a:spcPct val="80000"/>
              </a:lnSpc>
              <a:spcBef>
                <a:spcPts val="1800"/>
              </a:spcBef>
              <a:spcAft>
                <a:spcPts val="0"/>
              </a:spcAft>
              <a:buSzPts val="1904"/>
              <a:buChar char="■"/>
            </a:pPr>
            <a:r>
              <a:rPr lang="en-US" sz="2720"/>
              <a:t>Medicaid waiver payments</a:t>
            </a:r>
            <a:endParaRPr sz="2720"/>
          </a:p>
          <a:p>
            <a:pPr marL="341305" lvl="0" indent="-220400" algn="l" rtl="0">
              <a:lnSpc>
                <a:spcPct val="80000"/>
              </a:lnSpc>
              <a:spcBef>
                <a:spcPts val="1800"/>
              </a:spcBef>
              <a:spcAft>
                <a:spcPts val="0"/>
              </a:spcAft>
              <a:buSzPts val="1904"/>
              <a:buNone/>
            </a:pPr>
            <a:endParaRPr sz="2720"/>
          </a:p>
        </p:txBody>
      </p:sp>
      <p:sp>
        <p:nvSpPr>
          <p:cNvPr id="92" name="Google Shape;92;p11"/>
          <p:cNvSpPr txBox="1">
            <a:spLocks noGrp="1"/>
          </p:cNvSpPr>
          <p:nvPr>
            <p:ph type="title"/>
          </p:nvPr>
        </p:nvSpPr>
        <p:spPr>
          <a:xfrm>
            <a:off x="1066803" y="28835"/>
            <a:ext cx="9751391" cy="1143000"/>
          </a:xfrm>
          <a:prstGeom prst="rect">
            <a:avLst/>
          </a:prstGeom>
          <a:noFill/>
          <a:ln>
            <a:noFill/>
          </a:ln>
        </p:spPr>
        <p:txBody>
          <a:bodyPr spcFirstLastPara="1" wrap="square" lIns="121900" tIns="60950" rIns="121900" bIns="60950" anchor="ctr" anchorCtr="0">
            <a:noAutofit/>
          </a:bodyPr>
          <a:lstStyle/>
          <a:p>
            <a:pPr marL="0" lvl="0" indent="0" algn="l" rtl="0">
              <a:spcBef>
                <a:spcPts val="0"/>
              </a:spcBef>
              <a:spcAft>
                <a:spcPts val="0"/>
              </a:spcAft>
              <a:buClr>
                <a:schemeClr val="lt1"/>
              </a:buClr>
              <a:buSzPts val="4000"/>
              <a:buFont typeface="Calibri"/>
              <a:buNone/>
            </a:pPr>
            <a:r>
              <a:rPr lang="en-US"/>
              <a:t>New Jersey Topics - Wages</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2"/>
          <p:cNvSpPr txBox="1">
            <a:spLocks noGrp="1"/>
          </p:cNvSpPr>
          <p:nvPr>
            <p:ph type="ftr" idx="11"/>
          </p:nvPr>
        </p:nvSpPr>
        <p:spPr>
          <a:xfrm>
            <a:off x="3476489" y="6265304"/>
            <a:ext cx="3860800" cy="365125"/>
          </a:xfrm>
          <a:prstGeom prst="rect">
            <a:avLst/>
          </a:prstGeom>
          <a:noFill/>
          <a:ln>
            <a:noFill/>
          </a:ln>
        </p:spPr>
        <p:txBody>
          <a:bodyPr spcFirstLastPara="1" wrap="square" lIns="121900" tIns="60950" rIns="121900" bIns="60950" anchor="ctr" anchorCtr="0">
            <a:noAutofit/>
          </a:bodyPr>
          <a:lstStyle/>
          <a:p>
            <a:pPr marL="0" lvl="0" indent="0" algn="ctr" rtl="0">
              <a:spcBef>
                <a:spcPts val="0"/>
              </a:spcBef>
              <a:spcAft>
                <a:spcPts val="0"/>
              </a:spcAft>
              <a:buNone/>
            </a:pPr>
            <a:r>
              <a:rPr lang="en-US" dirty="0" smtClean="0"/>
              <a:t>NJ </a:t>
            </a:r>
            <a:r>
              <a:rPr lang="en-US" dirty="0"/>
              <a:t>Training - </a:t>
            </a:r>
            <a:r>
              <a:rPr lang="en-US" dirty="0" smtClean="0"/>
              <a:t>TY2019</a:t>
            </a:r>
            <a:endParaRPr dirty="0"/>
          </a:p>
        </p:txBody>
      </p:sp>
      <p:sp>
        <p:nvSpPr>
          <p:cNvPr id="99" name="Google Shape;99;p12"/>
          <p:cNvSpPr txBox="1">
            <a:spLocks noGrp="1"/>
          </p:cNvSpPr>
          <p:nvPr>
            <p:ph type="sldNum" idx="12"/>
          </p:nvPr>
        </p:nvSpPr>
        <p:spPr>
          <a:xfrm>
            <a:off x="609603" y="6265304"/>
            <a:ext cx="936487" cy="365125"/>
          </a:xfrm>
          <a:prstGeom prst="rect">
            <a:avLst/>
          </a:prstGeom>
          <a:noFill/>
          <a:ln>
            <a:noFill/>
          </a:ln>
        </p:spPr>
        <p:txBody>
          <a:bodyPr spcFirstLastPara="1" wrap="square" lIns="121900" tIns="60950" rIns="121900" bIns="60950" anchor="ctr" anchorCtr="0">
            <a:noAutofit/>
          </a:bodyPr>
          <a:lstStyle/>
          <a:p>
            <a:pPr marL="0" lvl="0" indent="0" algn="r" rtl="0">
              <a:spcBef>
                <a:spcPts val="0"/>
              </a:spcBef>
              <a:spcAft>
                <a:spcPts val="0"/>
              </a:spcAft>
              <a:buNone/>
            </a:pPr>
            <a:fld id="{00000000-1234-1234-1234-123412341234}" type="slidenum">
              <a:rPr lang="en-US"/>
              <a:t>3</a:t>
            </a:fld>
            <a:endParaRPr/>
          </a:p>
        </p:txBody>
      </p:sp>
      <p:sp>
        <p:nvSpPr>
          <p:cNvPr id="100" name="Google Shape;100;p12"/>
          <p:cNvSpPr txBox="1">
            <a:spLocks noGrp="1"/>
          </p:cNvSpPr>
          <p:nvPr>
            <p:ph type="body" idx="1"/>
          </p:nvPr>
        </p:nvSpPr>
        <p:spPr>
          <a:xfrm>
            <a:off x="1278833" y="1294228"/>
            <a:ext cx="9753600" cy="4725572"/>
          </a:xfrm>
          <a:prstGeom prst="rect">
            <a:avLst/>
          </a:prstGeom>
          <a:noFill/>
          <a:ln>
            <a:noFill/>
          </a:ln>
        </p:spPr>
        <p:txBody>
          <a:bodyPr spcFirstLastPara="1" wrap="square" lIns="121900" tIns="60950" rIns="121900" bIns="60950" anchor="t" anchorCtr="0">
            <a:noAutofit/>
          </a:bodyPr>
          <a:lstStyle/>
          <a:p>
            <a:pPr marL="341305" lvl="0" indent="-341305" algn="l" rtl="0">
              <a:spcBef>
                <a:spcPts val="0"/>
              </a:spcBef>
              <a:spcAft>
                <a:spcPts val="0"/>
              </a:spcAft>
              <a:buClr>
                <a:srgbClr val="C00000"/>
              </a:buClr>
              <a:buSzPts val="1710"/>
              <a:buChar char="■"/>
            </a:pPr>
            <a:r>
              <a:rPr lang="en-US" sz="3000" dirty="0">
                <a:solidFill>
                  <a:srgbClr val="000000"/>
                </a:solidFill>
              </a:rPr>
              <a:t>NJ taxes withheld from income for unemployment, disability and family leave insurance</a:t>
            </a:r>
            <a:endParaRPr sz="3000" dirty="0"/>
          </a:p>
          <a:p>
            <a:pPr marL="742950" lvl="1" indent="-285750" algn="l" rtl="0">
              <a:spcBef>
                <a:spcPts val="300"/>
              </a:spcBef>
              <a:spcAft>
                <a:spcPts val="0"/>
              </a:spcAft>
              <a:buClr>
                <a:srgbClr val="C00000"/>
              </a:buClr>
              <a:buSzPts val="1125"/>
              <a:buFont typeface="Noto Sans Symbols"/>
              <a:buChar char="▪"/>
            </a:pPr>
            <a:r>
              <a:rPr lang="en-US" sz="2600" dirty="0">
                <a:solidFill>
                  <a:srgbClr val="000000"/>
                </a:solidFill>
              </a:rPr>
              <a:t>Deductible on Federal Schedule A </a:t>
            </a:r>
            <a:r>
              <a:rPr lang="en-US" sz="2600" dirty="0" smtClean="0">
                <a:solidFill>
                  <a:srgbClr val="000000"/>
                </a:solidFill>
              </a:rPr>
              <a:t>unless </a:t>
            </a:r>
            <a:r>
              <a:rPr lang="en-US" sz="2600" dirty="0">
                <a:solidFill>
                  <a:srgbClr val="000000"/>
                </a:solidFill>
              </a:rPr>
              <a:t>a private plan (rather than state plan)</a:t>
            </a:r>
            <a:endParaRPr sz="2600" dirty="0"/>
          </a:p>
          <a:p>
            <a:pPr marL="341305" lvl="0" indent="-341305" algn="l" rtl="0">
              <a:spcBef>
                <a:spcPts val="380"/>
              </a:spcBef>
              <a:spcAft>
                <a:spcPts val="0"/>
              </a:spcAft>
              <a:buClr>
                <a:srgbClr val="C00000"/>
              </a:buClr>
              <a:buSzPts val="1710"/>
              <a:buChar char="■"/>
            </a:pPr>
            <a:r>
              <a:rPr lang="en-US" dirty="0">
                <a:solidFill>
                  <a:srgbClr val="000000"/>
                </a:solidFill>
              </a:rPr>
              <a:t>UI/WF/SWF(State Unemployment Insurance)</a:t>
            </a:r>
            <a:endParaRPr dirty="0"/>
          </a:p>
          <a:p>
            <a:pPr marL="742950" lvl="1" indent="-285750" algn="l" rtl="0">
              <a:spcBef>
                <a:spcPts val="300"/>
              </a:spcBef>
              <a:spcAft>
                <a:spcPts val="0"/>
              </a:spcAft>
              <a:buClr>
                <a:srgbClr val="C00000"/>
              </a:buClr>
              <a:buSzPts val="1125"/>
              <a:buFont typeface="Noto Sans Symbols"/>
              <a:buChar char="▪"/>
            </a:pPr>
            <a:r>
              <a:rPr lang="en-US" sz="2600" dirty="0">
                <a:solidFill>
                  <a:srgbClr val="000000"/>
                </a:solidFill>
              </a:rPr>
              <a:t>Choose NJ UI/HC/WD – NJ Unemployment Insurance from  W-2 Box 14 drop-down menu in TaxSlayer (combine together if listed separately)</a:t>
            </a:r>
            <a:endParaRPr sz="2600" dirty="0"/>
          </a:p>
          <a:p>
            <a:pPr marL="1200150" lvl="2" indent="-285750">
              <a:spcBef>
                <a:spcPts val="300"/>
              </a:spcBef>
              <a:buClr>
                <a:srgbClr val="C00000"/>
              </a:buClr>
              <a:buSzPts val="1125"/>
              <a:buFont typeface="Noto Sans Symbols"/>
              <a:buChar char="▪"/>
            </a:pPr>
            <a:r>
              <a:rPr lang="en-US" sz="2200" dirty="0">
                <a:solidFill>
                  <a:srgbClr val="000000"/>
                </a:solidFill>
              </a:rPr>
              <a:t>UI - Unemployment Insurance</a:t>
            </a:r>
            <a:endParaRPr sz="2200" dirty="0"/>
          </a:p>
          <a:p>
            <a:pPr marL="1200150" lvl="2" indent="-285750">
              <a:spcBef>
                <a:spcPts val="300"/>
              </a:spcBef>
              <a:buClr>
                <a:srgbClr val="C00000"/>
              </a:buClr>
              <a:buSzPts val="1125"/>
              <a:buFont typeface="Noto Sans Symbols"/>
              <a:buChar char="▪"/>
            </a:pPr>
            <a:r>
              <a:rPr lang="en-US" sz="2200" dirty="0">
                <a:solidFill>
                  <a:srgbClr val="000000"/>
                </a:solidFill>
              </a:rPr>
              <a:t>WF – Workforce </a:t>
            </a:r>
            <a:r>
              <a:rPr lang="en-US" sz="2200" dirty="0" smtClean="0">
                <a:solidFill>
                  <a:srgbClr val="000000"/>
                </a:solidFill>
              </a:rPr>
              <a:t>Fund     </a:t>
            </a:r>
            <a:endParaRPr sz="2200" dirty="0"/>
          </a:p>
          <a:p>
            <a:pPr marL="1200150" lvl="2" indent="-285750">
              <a:spcBef>
                <a:spcPts val="300"/>
              </a:spcBef>
              <a:buClr>
                <a:srgbClr val="C00000"/>
              </a:buClr>
              <a:buSzPts val="1125"/>
              <a:buFont typeface="Noto Sans Symbols"/>
              <a:buChar char="▪"/>
            </a:pPr>
            <a:r>
              <a:rPr lang="en-US" sz="2200" dirty="0">
                <a:solidFill>
                  <a:srgbClr val="000000"/>
                </a:solidFill>
              </a:rPr>
              <a:t>SWF – Supplemental Workforce Fund</a:t>
            </a:r>
            <a:endParaRPr sz="2200" dirty="0"/>
          </a:p>
          <a:p>
            <a:pPr marL="341305" lvl="0" indent="-199065" algn="l" rtl="0">
              <a:spcBef>
                <a:spcPts val="1800"/>
              </a:spcBef>
              <a:spcAft>
                <a:spcPts val="0"/>
              </a:spcAft>
              <a:buSzPts val="2240"/>
              <a:buNone/>
            </a:pPr>
            <a:endParaRPr dirty="0"/>
          </a:p>
        </p:txBody>
      </p:sp>
      <p:sp>
        <p:nvSpPr>
          <p:cNvPr id="101" name="Google Shape;101;p12"/>
          <p:cNvSpPr txBox="1">
            <a:spLocks noGrp="1"/>
          </p:cNvSpPr>
          <p:nvPr>
            <p:ph type="title"/>
          </p:nvPr>
        </p:nvSpPr>
        <p:spPr>
          <a:xfrm>
            <a:off x="1066803" y="28835"/>
            <a:ext cx="9751391" cy="1143000"/>
          </a:xfrm>
          <a:prstGeom prst="rect">
            <a:avLst/>
          </a:prstGeom>
          <a:noFill/>
          <a:ln>
            <a:noFill/>
          </a:ln>
        </p:spPr>
        <p:txBody>
          <a:bodyPr spcFirstLastPara="1" wrap="square" lIns="121900" tIns="60950" rIns="121900" bIns="60950" anchor="ctr" anchorCtr="0">
            <a:noAutofit/>
          </a:bodyPr>
          <a:lstStyle/>
          <a:p>
            <a:pPr marL="0" lvl="0" indent="0" algn="l" rtl="0">
              <a:spcBef>
                <a:spcPts val="0"/>
              </a:spcBef>
              <a:spcAft>
                <a:spcPts val="0"/>
              </a:spcAft>
              <a:buClr>
                <a:schemeClr val="lt1"/>
              </a:buClr>
              <a:buSzPts val="3600"/>
              <a:buFont typeface="Calibri"/>
              <a:buNone/>
            </a:pPr>
            <a:r>
              <a:rPr lang="en-US" sz="3600"/>
              <a:t>Box 14 – NJ Withholdings for Unemployment, Disability and Family Leave</a:t>
            </a:r>
            <a:endParaRPr sz="36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2"/>
          <p:cNvSpPr txBox="1">
            <a:spLocks noGrp="1"/>
          </p:cNvSpPr>
          <p:nvPr>
            <p:ph type="ftr" idx="11"/>
          </p:nvPr>
        </p:nvSpPr>
        <p:spPr>
          <a:xfrm>
            <a:off x="3476489" y="6265304"/>
            <a:ext cx="3860800" cy="365125"/>
          </a:xfrm>
          <a:prstGeom prst="rect">
            <a:avLst/>
          </a:prstGeom>
          <a:noFill/>
          <a:ln>
            <a:noFill/>
          </a:ln>
        </p:spPr>
        <p:txBody>
          <a:bodyPr spcFirstLastPara="1" wrap="square" lIns="121900" tIns="60950" rIns="121900" bIns="60950" anchor="ctr" anchorCtr="0">
            <a:noAutofit/>
          </a:bodyPr>
          <a:lstStyle/>
          <a:p>
            <a:pPr marL="0" lvl="0" indent="0" algn="ctr" rtl="0">
              <a:spcBef>
                <a:spcPts val="0"/>
              </a:spcBef>
              <a:spcAft>
                <a:spcPts val="0"/>
              </a:spcAft>
              <a:buNone/>
            </a:pPr>
            <a:r>
              <a:rPr lang="en-US" dirty="0" smtClean="0"/>
              <a:t>NJ </a:t>
            </a:r>
            <a:r>
              <a:rPr lang="en-US" dirty="0"/>
              <a:t>Training - </a:t>
            </a:r>
            <a:r>
              <a:rPr lang="en-US" dirty="0" smtClean="0"/>
              <a:t>TY2019</a:t>
            </a:r>
            <a:endParaRPr dirty="0"/>
          </a:p>
        </p:txBody>
      </p:sp>
      <p:sp>
        <p:nvSpPr>
          <p:cNvPr id="99" name="Google Shape;99;p12"/>
          <p:cNvSpPr txBox="1">
            <a:spLocks noGrp="1"/>
          </p:cNvSpPr>
          <p:nvPr>
            <p:ph type="sldNum" idx="12"/>
          </p:nvPr>
        </p:nvSpPr>
        <p:spPr>
          <a:xfrm>
            <a:off x="609603" y="6265304"/>
            <a:ext cx="936487" cy="365125"/>
          </a:xfrm>
          <a:prstGeom prst="rect">
            <a:avLst/>
          </a:prstGeom>
          <a:noFill/>
          <a:ln>
            <a:noFill/>
          </a:ln>
        </p:spPr>
        <p:txBody>
          <a:bodyPr spcFirstLastPara="1" wrap="square" lIns="121900" tIns="60950" rIns="121900" bIns="60950" anchor="ctr" anchorCtr="0">
            <a:noAutofit/>
          </a:bodyPr>
          <a:lstStyle/>
          <a:p>
            <a:pPr marL="0" lvl="0" indent="0" algn="r" rtl="0">
              <a:spcBef>
                <a:spcPts val="0"/>
              </a:spcBef>
              <a:spcAft>
                <a:spcPts val="0"/>
              </a:spcAft>
              <a:buNone/>
            </a:pPr>
            <a:fld id="{00000000-1234-1234-1234-123412341234}" type="slidenum">
              <a:rPr lang="en-US"/>
              <a:t>4</a:t>
            </a:fld>
            <a:endParaRPr/>
          </a:p>
        </p:txBody>
      </p:sp>
      <p:sp>
        <p:nvSpPr>
          <p:cNvPr id="100" name="Google Shape;100;p12"/>
          <p:cNvSpPr txBox="1">
            <a:spLocks noGrp="1"/>
          </p:cNvSpPr>
          <p:nvPr>
            <p:ph type="body" idx="1"/>
          </p:nvPr>
        </p:nvSpPr>
        <p:spPr>
          <a:xfrm>
            <a:off x="1278833" y="1371600"/>
            <a:ext cx="9753600" cy="4648200"/>
          </a:xfrm>
          <a:prstGeom prst="rect">
            <a:avLst/>
          </a:prstGeom>
          <a:noFill/>
          <a:ln>
            <a:noFill/>
          </a:ln>
        </p:spPr>
        <p:txBody>
          <a:bodyPr spcFirstLastPara="1" wrap="square" lIns="121900" tIns="60950" rIns="121900" bIns="60950" anchor="t" anchorCtr="0">
            <a:noAutofit/>
          </a:bodyPr>
          <a:lstStyle/>
          <a:p>
            <a:pPr marL="341305" lvl="0" indent="-341305" algn="l" rtl="0">
              <a:spcBef>
                <a:spcPts val="380"/>
              </a:spcBef>
              <a:spcAft>
                <a:spcPts val="0"/>
              </a:spcAft>
              <a:buClr>
                <a:srgbClr val="C00000"/>
              </a:buClr>
              <a:buSzPts val="1710"/>
              <a:buChar char="■"/>
            </a:pPr>
            <a:r>
              <a:rPr lang="en-US" dirty="0" smtClean="0">
                <a:solidFill>
                  <a:srgbClr val="000000"/>
                </a:solidFill>
              </a:rPr>
              <a:t>DI(State </a:t>
            </a:r>
            <a:r>
              <a:rPr lang="en-US" dirty="0">
                <a:solidFill>
                  <a:srgbClr val="000000"/>
                </a:solidFill>
              </a:rPr>
              <a:t>Disability Insurance)</a:t>
            </a:r>
            <a:endParaRPr dirty="0"/>
          </a:p>
          <a:p>
            <a:pPr marL="742950" lvl="1" indent="-285750" algn="l" rtl="0">
              <a:spcBef>
                <a:spcPts val="300"/>
              </a:spcBef>
              <a:spcAft>
                <a:spcPts val="0"/>
              </a:spcAft>
              <a:buClr>
                <a:srgbClr val="C00000"/>
              </a:buClr>
              <a:buSzPts val="1125"/>
              <a:buFont typeface="Noto Sans Symbols"/>
              <a:buChar char="▪"/>
            </a:pPr>
            <a:r>
              <a:rPr lang="en-US" dirty="0">
                <a:solidFill>
                  <a:srgbClr val="000000"/>
                </a:solidFill>
              </a:rPr>
              <a:t>Choose NJ SDI -  NJ Disability Insurance from W-2 Box 14 drop-down menu in TaxSlayer</a:t>
            </a:r>
            <a:endParaRPr dirty="0"/>
          </a:p>
          <a:p>
            <a:pPr marL="341305" lvl="0" indent="-341305" algn="l" rtl="0">
              <a:spcBef>
                <a:spcPts val="380"/>
              </a:spcBef>
              <a:spcAft>
                <a:spcPts val="0"/>
              </a:spcAft>
              <a:buClr>
                <a:srgbClr val="C00000"/>
              </a:buClr>
              <a:buSzPts val="1710"/>
              <a:buChar char="■"/>
            </a:pPr>
            <a:r>
              <a:rPr lang="en-US" dirty="0" smtClean="0">
                <a:solidFill>
                  <a:srgbClr val="000000"/>
                </a:solidFill>
              </a:rPr>
              <a:t>FLI(Family </a:t>
            </a:r>
            <a:r>
              <a:rPr lang="en-US" dirty="0">
                <a:solidFill>
                  <a:srgbClr val="000000"/>
                </a:solidFill>
              </a:rPr>
              <a:t>Leave Insurance)</a:t>
            </a:r>
            <a:endParaRPr dirty="0"/>
          </a:p>
          <a:p>
            <a:pPr marL="742950" lvl="1" indent="-285750" algn="l" rtl="0">
              <a:spcBef>
                <a:spcPts val="300"/>
              </a:spcBef>
              <a:spcAft>
                <a:spcPts val="0"/>
              </a:spcAft>
              <a:buClr>
                <a:srgbClr val="C00000"/>
              </a:buClr>
              <a:buSzPts val="1125"/>
              <a:buFont typeface="Noto Sans Symbols"/>
              <a:buChar char="▪"/>
            </a:pPr>
            <a:r>
              <a:rPr lang="en-US" dirty="0">
                <a:solidFill>
                  <a:srgbClr val="000000"/>
                </a:solidFill>
              </a:rPr>
              <a:t>Choose NJFLI from W-2 Box 14 drop-down menu in TaxSlayer</a:t>
            </a:r>
            <a:endParaRPr dirty="0"/>
          </a:p>
          <a:p>
            <a:pPr marL="341305" lvl="0" indent="-199065" algn="l" rtl="0">
              <a:spcBef>
                <a:spcPts val="1800"/>
              </a:spcBef>
              <a:spcAft>
                <a:spcPts val="0"/>
              </a:spcAft>
              <a:buSzPts val="2240"/>
              <a:buNone/>
            </a:pPr>
            <a:endParaRPr dirty="0"/>
          </a:p>
        </p:txBody>
      </p:sp>
      <p:sp>
        <p:nvSpPr>
          <p:cNvPr id="101" name="Google Shape;101;p12"/>
          <p:cNvSpPr txBox="1">
            <a:spLocks noGrp="1"/>
          </p:cNvSpPr>
          <p:nvPr>
            <p:ph type="title"/>
          </p:nvPr>
        </p:nvSpPr>
        <p:spPr>
          <a:xfrm>
            <a:off x="1066803" y="28835"/>
            <a:ext cx="9751391" cy="1143000"/>
          </a:xfrm>
          <a:prstGeom prst="rect">
            <a:avLst/>
          </a:prstGeom>
          <a:noFill/>
          <a:ln>
            <a:noFill/>
          </a:ln>
        </p:spPr>
        <p:txBody>
          <a:bodyPr spcFirstLastPara="1" wrap="square" lIns="121900" tIns="60950" rIns="121900" bIns="60950" anchor="ctr" anchorCtr="0">
            <a:noAutofit/>
          </a:bodyPr>
          <a:lstStyle/>
          <a:p>
            <a:pPr marL="0" lvl="0" indent="0" algn="l" rtl="0">
              <a:spcBef>
                <a:spcPts val="0"/>
              </a:spcBef>
              <a:spcAft>
                <a:spcPts val="0"/>
              </a:spcAft>
              <a:buClr>
                <a:schemeClr val="lt1"/>
              </a:buClr>
              <a:buSzPts val="3600"/>
              <a:buFont typeface="Calibri"/>
              <a:buNone/>
            </a:pPr>
            <a:r>
              <a:rPr lang="en-US" sz="3600" dirty="0"/>
              <a:t>Box 14 – NJ Withholdings for Unemployment, Disability and Family Leave</a:t>
            </a:r>
            <a:endParaRPr sz="3600" dirty="0"/>
          </a:p>
        </p:txBody>
      </p:sp>
      <p:sp>
        <p:nvSpPr>
          <p:cNvPr id="2" name="TextBox 1"/>
          <p:cNvSpPr txBox="1"/>
          <p:nvPr/>
        </p:nvSpPr>
        <p:spPr>
          <a:xfrm>
            <a:off x="10347552" y="717720"/>
            <a:ext cx="877163" cy="369332"/>
          </a:xfrm>
          <a:prstGeom prst="rect">
            <a:avLst/>
          </a:prstGeom>
          <a:noFill/>
        </p:spPr>
        <p:txBody>
          <a:bodyPr wrap="none" rtlCol="0">
            <a:spAutoFit/>
          </a:bodyPr>
          <a:lstStyle/>
          <a:p>
            <a:r>
              <a:rPr lang="en-US" sz="1800" b="1" dirty="0" smtClean="0">
                <a:solidFill>
                  <a:schemeClr val="bg1"/>
                </a:solidFill>
              </a:rPr>
              <a:t>cont’d</a:t>
            </a:r>
            <a:endParaRPr lang="en-US" sz="1800" b="1" dirty="0">
              <a:solidFill>
                <a:schemeClr val="bg1"/>
              </a:solidFill>
            </a:endParaRPr>
          </a:p>
        </p:txBody>
      </p:sp>
    </p:spTree>
    <p:extLst>
      <p:ext uri="{BB962C8B-B14F-4D97-AF65-F5344CB8AC3E}">
        <p14:creationId xmlns:p14="http://schemas.microsoft.com/office/powerpoint/2010/main" val="2294706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13"/>
          <p:cNvSpPr txBox="1">
            <a:spLocks noGrp="1"/>
          </p:cNvSpPr>
          <p:nvPr>
            <p:ph type="ftr" idx="11"/>
          </p:nvPr>
        </p:nvSpPr>
        <p:spPr>
          <a:xfrm>
            <a:off x="3476489" y="6265304"/>
            <a:ext cx="3860800" cy="365125"/>
          </a:xfrm>
          <a:prstGeom prst="rect">
            <a:avLst/>
          </a:prstGeom>
          <a:noFill/>
          <a:ln>
            <a:noFill/>
          </a:ln>
        </p:spPr>
        <p:txBody>
          <a:bodyPr spcFirstLastPara="1" wrap="square" lIns="121900" tIns="60950" rIns="121900" bIns="60950" anchor="ctr" anchorCtr="0">
            <a:noAutofit/>
          </a:bodyPr>
          <a:lstStyle/>
          <a:p>
            <a:pPr marL="0" lvl="0" indent="0" algn="ctr" rtl="0">
              <a:spcBef>
                <a:spcPts val="0"/>
              </a:spcBef>
              <a:spcAft>
                <a:spcPts val="0"/>
              </a:spcAft>
              <a:buNone/>
            </a:pPr>
            <a:r>
              <a:rPr lang="en-US" dirty="0" smtClean="0"/>
              <a:t>NJ </a:t>
            </a:r>
            <a:r>
              <a:rPr lang="en-US" dirty="0"/>
              <a:t>Training - </a:t>
            </a:r>
            <a:r>
              <a:rPr lang="en-US" dirty="0" smtClean="0"/>
              <a:t>TY2019</a:t>
            </a:r>
            <a:endParaRPr dirty="0"/>
          </a:p>
        </p:txBody>
      </p:sp>
      <p:sp>
        <p:nvSpPr>
          <p:cNvPr id="107" name="Google Shape;107;p13"/>
          <p:cNvSpPr txBox="1">
            <a:spLocks noGrp="1"/>
          </p:cNvSpPr>
          <p:nvPr>
            <p:ph type="sldNum" idx="12"/>
          </p:nvPr>
        </p:nvSpPr>
        <p:spPr>
          <a:xfrm>
            <a:off x="609603" y="6265304"/>
            <a:ext cx="936487" cy="365125"/>
          </a:xfrm>
          <a:prstGeom prst="rect">
            <a:avLst/>
          </a:prstGeom>
          <a:noFill/>
          <a:ln>
            <a:noFill/>
          </a:ln>
        </p:spPr>
        <p:txBody>
          <a:bodyPr spcFirstLastPara="1" wrap="square" lIns="121900" tIns="60950" rIns="121900" bIns="60950" anchor="ctr" anchorCtr="0">
            <a:noAutofit/>
          </a:bodyPr>
          <a:lstStyle/>
          <a:p>
            <a:pPr marL="0" lvl="0" indent="0" algn="r" rtl="0">
              <a:spcBef>
                <a:spcPts val="0"/>
              </a:spcBef>
              <a:spcAft>
                <a:spcPts val="0"/>
              </a:spcAft>
              <a:buNone/>
            </a:pPr>
            <a:fld id="{00000000-1234-1234-1234-123412341234}" type="slidenum">
              <a:rPr lang="en-US"/>
              <a:t>5</a:t>
            </a:fld>
            <a:endParaRPr/>
          </a:p>
        </p:txBody>
      </p:sp>
      <p:sp>
        <p:nvSpPr>
          <p:cNvPr id="108" name="Google Shape;108;p13"/>
          <p:cNvSpPr txBox="1">
            <a:spLocks noGrp="1"/>
          </p:cNvSpPr>
          <p:nvPr>
            <p:ph type="body" idx="1"/>
          </p:nvPr>
        </p:nvSpPr>
        <p:spPr>
          <a:xfrm>
            <a:off x="1278825" y="1561513"/>
            <a:ext cx="9753600" cy="4529111"/>
          </a:xfrm>
          <a:prstGeom prst="rect">
            <a:avLst/>
          </a:prstGeom>
          <a:noFill/>
          <a:ln>
            <a:noFill/>
          </a:ln>
        </p:spPr>
        <p:txBody>
          <a:bodyPr spcFirstLastPara="1" wrap="square" lIns="121900" tIns="60950" rIns="121900" bIns="60950" anchor="t" anchorCtr="0">
            <a:noAutofit/>
          </a:bodyPr>
          <a:lstStyle/>
          <a:p>
            <a:pPr marL="341305" lvl="0" indent="-341305" algn="l" rtl="0">
              <a:lnSpc>
                <a:spcPct val="80000"/>
              </a:lnSpc>
              <a:spcBef>
                <a:spcPts val="0"/>
              </a:spcBef>
              <a:spcAft>
                <a:spcPts val="0"/>
              </a:spcAft>
              <a:buSzPts val="4440"/>
              <a:buFont typeface="Noto Sans Symbols"/>
              <a:buChar char="▪"/>
            </a:pPr>
            <a:r>
              <a:rPr lang="en-US" sz="2960" dirty="0"/>
              <a:t>If any of the withholdings for unemployment, disability or family leave are a Private Plan (indicated by PP #), rather than the state plan, it cannot be claimed on Schedule A.  Use the following process to correct Line 5a:</a:t>
            </a:r>
            <a:endParaRPr dirty="0"/>
          </a:p>
          <a:p>
            <a:pPr marL="914377" lvl="1" indent="-338130" algn="l" rtl="0">
              <a:lnSpc>
                <a:spcPct val="80000"/>
              </a:lnSpc>
              <a:spcBef>
                <a:spcPts val="900"/>
              </a:spcBef>
              <a:spcAft>
                <a:spcPts val="0"/>
              </a:spcAft>
              <a:buClr>
                <a:srgbClr val="CC0000"/>
              </a:buClr>
              <a:buSzPts val="2849"/>
              <a:buFont typeface="Noto Sans Symbols"/>
              <a:buChar char="▪"/>
            </a:pPr>
            <a:r>
              <a:rPr lang="en-US" sz="2590" dirty="0"/>
              <a:t>Enter Box 14 items as usual.   Unemployment, disability and family leave amounts will flow through to Schedule A Line 5a</a:t>
            </a:r>
            <a:endParaRPr dirty="0"/>
          </a:p>
          <a:p>
            <a:pPr marL="914377" lvl="1" indent="-338130" algn="l" rtl="0">
              <a:lnSpc>
                <a:spcPct val="80000"/>
              </a:lnSpc>
              <a:spcBef>
                <a:spcPts val="900"/>
              </a:spcBef>
              <a:spcAft>
                <a:spcPts val="0"/>
              </a:spcAft>
              <a:buClr>
                <a:srgbClr val="CC0000"/>
              </a:buClr>
              <a:buSzPts val="2849"/>
              <a:buFont typeface="Noto Sans Symbols"/>
              <a:buChar char="▪"/>
            </a:pPr>
            <a:r>
              <a:rPr lang="en-US" sz="2590" dirty="0"/>
              <a:t>Adjust Line 5a amounts.  Go to </a:t>
            </a:r>
            <a:r>
              <a:rPr lang="en-US" sz="2590" dirty="0">
                <a:solidFill>
                  <a:srgbClr val="0C0C0C"/>
                </a:solidFill>
              </a:rPr>
              <a:t>Federal Section \ Deductions \ Enter Myself \ Itemized \ Taxes You Paid.  Enter</a:t>
            </a:r>
            <a:r>
              <a:rPr lang="en-US" sz="2590" dirty="0"/>
              <a:t> the private plan amount as a negative number on the Additional State and Local Income Tax line</a:t>
            </a:r>
            <a:endParaRPr dirty="0"/>
          </a:p>
          <a:p>
            <a:pPr marL="1428715" lvl="2" indent="-130677" algn="l" rtl="0">
              <a:lnSpc>
                <a:spcPct val="80000"/>
              </a:lnSpc>
              <a:spcBef>
                <a:spcPts val="600"/>
              </a:spcBef>
              <a:spcAft>
                <a:spcPts val="0"/>
              </a:spcAft>
              <a:buClr>
                <a:srgbClr val="CC0000"/>
              </a:buClr>
              <a:buSzPts val="2442"/>
              <a:buFont typeface="Noto Sans Symbols"/>
              <a:buNone/>
            </a:pPr>
            <a:endParaRPr sz="2220" dirty="0"/>
          </a:p>
          <a:p>
            <a:pPr marL="685800" lvl="2" indent="0" algn="l" rtl="0">
              <a:lnSpc>
                <a:spcPct val="80000"/>
              </a:lnSpc>
              <a:spcBef>
                <a:spcPts val="370"/>
              </a:spcBef>
              <a:spcAft>
                <a:spcPts val="0"/>
              </a:spcAft>
              <a:buClr>
                <a:srgbClr val="A0C6BA"/>
              </a:buClr>
              <a:buSzPts val="1018"/>
              <a:buNone/>
            </a:pPr>
            <a:endParaRPr sz="1850" dirty="0">
              <a:solidFill>
                <a:srgbClr val="000000"/>
              </a:solidFill>
            </a:endParaRPr>
          </a:p>
        </p:txBody>
      </p:sp>
      <p:sp>
        <p:nvSpPr>
          <p:cNvPr id="109" name="Google Shape;109;p13"/>
          <p:cNvSpPr txBox="1">
            <a:spLocks noGrp="1"/>
          </p:cNvSpPr>
          <p:nvPr>
            <p:ph type="title"/>
          </p:nvPr>
        </p:nvSpPr>
        <p:spPr>
          <a:xfrm>
            <a:off x="1066803" y="28835"/>
            <a:ext cx="9751391" cy="1143000"/>
          </a:xfrm>
          <a:prstGeom prst="rect">
            <a:avLst/>
          </a:prstGeom>
          <a:noFill/>
          <a:ln>
            <a:noFill/>
          </a:ln>
        </p:spPr>
        <p:txBody>
          <a:bodyPr spcFirstLastPara="1" wrap="square" lIns="121900" tIns="60950" rIns="121900" bIns="60950" anchor="ctr" anchorCtr="0">
            <a:noAutofit/>
          </a:bodyPr>
          <a:lstStyle/>
          <a:p>
            <a:pPr marL="0" lvl="0" indent="0" algn="l" rtl="0">
              <a:spcBef>
                <a:spcPts val="0"/>
              </a:spcBef>
              <a:spcAft>
                <a:spcPts val="0"/>
              </a:spcAft>
              <a:buClr>
                <a:schemeClr val="lt1"/>
              </a:buClr>
              <a:buSzPts val="4000"/>
              <a:buFont typeface="Calibri"/>
              <a:buNone/>
            </a:pPr>
            <a:r>
              <a:rPr lang="en-US"/>
              <a:t>Box 14 – Private Plan</a:t>
            </a:r>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4"/>
          <p:cNvSpPr txBox="1">
            <a:spLocks noGrp="1"/>
          </p:cNvSpPr>
          <p:nvPr>
            <p:ph type="ftr" idx="11"/>
          </p:nvPr>
        </p:nvSpPr>
        <p:spPr>
          <a:xfrm>
            <a:off x="3476489" y="6265304"/>
            <a:ext cx="3860800" cy="365125"/>
          </a:xfrm>
          <a:prstGeom prst="rect">
            <a:avLst/>
          </a:prstGeom>
          <a:noFill/>
          <a:ln>
            <a:noFill/>
          </a:ln>
        </p:spPr>
        <p:txBody>
          <a:bodyPr spcFirstLastPara="1" wrap="square" lIns="121900" tIns="60950" rIns="121900" bIns="60950" anchor="ctr" anchorCtr="0">
            <a:noAutofit/>
          </a:bodyPr>
          <a:lstStyle/>
          <a:p>
            <a:pPr marL="0" lvl="0" indent="0" algn="ctr" rtl="0">
              <a:spcBef>
                <a:spcPts val="0"/>
              </a:spcBef>
              <a:spcAft>
                <a:spcPts val="0"/>
              </a:spcAft>
              <a:buNone/>
            </a:pPr>
            <a:r>
              <a:rPr lang="en-US" dirty="0" smtClean="0"/>
              <a:t>NJ </a:t>
            </a:r>
            <a:r>
              <a:rPr lang="en-US" dirty="0"/>
              <a:t>Training - </a:t>
            </a:r>
            <a:r>
              <a:rPr lang="en-US" dirty="0" smtClean="0"/>
              <a:t>TY2019</a:t>
            </a:r>
            <a:endParaRPr dirty="0"/>
          </a:p>
        </p:txBody>
      </p:sp>
      <p:sp>
        <p:nvSpPr>
          <p:cNvPr id="115" name="Google Shape;115;p14"/>
          <p:cNvSpPr txBox="1">
            <a:spLocks noGrp="1"/>
          </p:cNvSpPr>
          <p:nvPr>
            <p:ph type="sldNum" idx="12"/>
          </p:nvPr>
        </p:nvSpPr>
        <p:spPr>
          <a:xfrm>
            <a:off x="609603" y="6265304"/>
            <a:ext cx="936487" cy="365125"/>
          </a:xfrm>
          <a:prstGeom prst="rect">
            <a:avLst/>
          </a:prstGeom>
          <a:noFill/>
          <a:ln>
            <a:noFill/>
          </a:ln>
        </p:spPr>
        <p:txBody>
          <a:bodyPr spcFirstLastPara="1" wrap="square" lIns="121900" tIns="60950" rIns="121900" bIns="60950" anchor="ctr" anchorCtr="0">
            <a:noAutofit/>
          </a:bodyPr>
          <a:lstStyle/>
          <a:p>
            <a:pPr marL="0" lvl="0" indent="0" algn="r" rtl="0">
              <a:spcBef>
                <a:spcPts val="0"/>
              </a:spcBef>
              <a:spcAft>
                <a:spcPts val="0"/>
              </a:spcAft>
              <a:buNone/>
            </a:pPr>
            <a:fld id="{00000000-1234-1234-1234-123412341234}" type="slidenum">
              <a:rPr lang="en-US"/>
              <a:t>6</a:t>
            </a:fld>
            <a:endParaRPr/>
          </a:p>
        </p:txBody>
      </p:sp>
      <p:sp>
        <p:nvSpPr>
          <p:cNvPr id="116" name="Google Shape;116;p14"/>
          <p:cNvSpPr txBox="1">
            <a:spLocks noGrp="1"/>
          </p:cNvSpPr>
          <p:nvPr>
            <p:ph type="body" idx="1"/>
          </p:nvPr>
        </p:nvSpPr>
        <p:spPr>
          <a:xfrm>
            <a:off x="1278833" y="1761433"/>
            <a:ext cx="9753600" cy="4023360"/>
          </a:xfrm>
          <a:prstGeom prst="rect">
            <a:avLst/>
          </a:prstGeom>
          <a:noFill/>
          <a:ln>
            <a:noFill/>
          </a:ln>
        </p:spPr>
        <p:txBody>
          <a:bodyPr spcFirstLastPara="1" wrap="square" lIns="121900" tIns="60950" rIns="121900" bIns="60950" anchor="t" anchorCtr="0">
            <a:noAutofit/>
          </a:bodyPr>
          <a:lstStyle/>
          <a:p>
            <a:pPr marL="341305" lvl="0" indent="-341305" algn="l" rtl="0">
              <a:spcBef>
                <a:spcPts val="0"/>
              </a:spcBef>
              <a:spcAft>
                <a:spcPts val="0"/>
              </a:spcAft>
              <a:buSzPts val="2240"/>
              <a:buChar char="■"/>
            </a:pPr>
            <a:r>
              <a:rPr lang="en-US" dirty="0">
                <a:solidFill>
                  <a:srgbClr val="FF0000"/>
                </a:solidFill>
              </a:rPr>
              <a:t>Capture </a:t>
            </a:r>
            <a:r>
              <a:rPr lang="en-US">
                <a:solidFill>
                  <a:srgbClr val="FF0000"/>
                </a:solidFill>
              </a:rPr>
              <a:t>employer EIN </a:t>
            </a:r>
            <a:r>
              <a:rPr lang="en-US" dirty="0">
                <a:solidFill>
                  <a:srgbClr val="FF0000"/>
                </a:solidFill>
              </a:rPr>
              <a:t>and private plan number on NJ Checklist </a:t>
            </a:r>
            <a:endParaRPr dirty="0">
              <a:solidFill>
                <a:srgbClr val="FF0000"/>
              </a:solidFill>
            </a:endParaRPr>
          </a:p>
          <a:p>
            <a:pPr marL="341305" lvl="0" indent="-341305" algn="l" rtl="0">
              <a:spcBef>
                <a:spcPts val="1800"/>
              </a:spcBef>
              <a:spcAft>
                <a:spcPts val="0"/>
              </a:spcAft>
              <a:buSzPts val="2240"/>
              <a:buChar char="■"/>
            </a:pPr>
            <a:r>
              <a:rPr lang="en-US" dirty="0"/>
              <a:t>In TS, when preparing the NJ State Return, navigate to Payments/Private Plan</a:t>
            </a:r>
            <a:endParaRPr dirty="0"/>
          </a:p>
          <a:p>
            <a:pPr marL="341305" lvl="0" indent="-341305" algn="l" rtl="0">
              <a:spcBef>
                <a:spcPts val="1800"/>
              </a:spcBef>
              <a:spcAft>
                <a:spcPts val="0"/>
              </a:spcAft>
              <a:buSzPts val="2240"/>
              <a:buChar char="■"/>
            </a:pPr>
            <a:r>
              <a:rPr lang="en-US" dirty="0"/>
              <a:t>Enter employer EIN and private plan number from NJ Checklist</a:t>
            </a:r>
            <a:endParaRPr dirty="0"/>
          </a:p>
        </p:txBody>
      </p:sp>
      <p:sp>
        <p:nvSpPr>
          <p:cNvPr id="117" name="Google Shape;117;p14"/>
          <p:cNvSpPr txBox="1">
            <a:spLocks noGrp="1"/>
          </p:cNvSpPr>
          <p:nvPr>
            <p:ph type="title"/>
          </p:nvPr>
        </p:nvSpPr>
        <p:spPr>
          <a:xfrm>
            <a:off x="1066803" y="28835"/>
            <a:ext cx="9751391" cy="1143000"/>
          </a:xfrm>
          <a:prstGeom prst="rect">
            <a:avLst/>
          </a:prstGeom>
          <a:noFill/>
          <a:ln>
            <a:noFill/>
          </a:ln>
        </p:spPr>
        <p:txBody>
          <a:bodyPr spcFirstLastPara="1" wrap="square" lIns="121900" tIns="60950" rIns="121900" bIns="60950" anchor="ctr" anchorCtr="0">
            <a:noAutofit/>
          </a:bodyPr>
          <a:lstStyle/>
          <a:p>
            <a:pPr marL="0" lvl="0" indent="0" algn="l" rtl="0">
              <a:spcBef>
                <a:spcPts val="0"/>
              </a:spcBef>
              <a:spcAft>
                <a:spcPts val="0"/>
              </a:spcAft>
              <a:buClr>
                <a:schemeClr val="lt1"/>
              </a:buClr>
              <a:buSzPts val="4000"/>
              <a:buFont typeface="Calibri"/>
              <a:buNone/>
            </a:pPr>
            <a:r>
              <a:rPr lang="en-US" dirty="0"/>
              <a:t>Box 14 – Private Plan </a:t>
            </a:r>
            <a:r>
              <a:rPr lang="en-US" dirty="0" smtClean="0"/>
              <a:t>                                      </a:t>
            </a:r>
            <a:r>
              <a:rPr lang="en-US" sz="1800" dirty="0"/>
              <a:t>cont’d</a:t>
            </a:r>
            <a:endParaRPr sz="1800"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15"/>
          <p:cNvSpPr txBox="1">
            <a:spLocks noGrp="1"/>
          </p:cNvSpPr>
          <p:nvPr>
            <p:ph type="ftr" idx="11"/>
          </p:nvPr>
        </p:nvSpPr>
        <p:spPr>
          <a:xfrm>
            <a:off x="3476489" y="6265304"/>
            <a:ext cx="3860800" cy="365125"/>
          </a:xfrm>
          <a:prstGeom prst="rect">
            <a:avLst/>
          </a:prstGeom>
          <a:noFill/>
          <a:ln>
            <a:noFill/>
          </a:ln>
        </p:spPr>
        <p:txBody>
          <a:bodyPr spcFirstLastPara="1" wrap="square" lIns="121900" tIns="60950" rIns="121900" bIns="60950" anchor="ctr" anchorCtr="0">
            <a:noAutofit/>
          </a:bodyPr>
          <a:lstStyle/>
          <a:p>
            <a:pPr marL="0" lvl="0" indent="0" algn="ctr" rtl="0">
              <a:spcBef>
                <a:spcPts val="0"/>
              </a:spcBef>
              <a:spcAft>
                <a:spcPts val="0"/>
              </a:spcAft>
              <a:buNone/>
            </a:pPr>
            <a:r>
              <a:rPr lang="en-US" dirty="0" smtClean="0"/>
              <a:t>NJ </a:t>
            </a:r>
            <a:r>
              <a:rPr lang="en-US" dirty="0"/>
              <a:t>Training - </a:t>
            </a:r>
            <a:r>
              <a:rPr lang="en-US" dirty="0" smtClean="0"/>
              <a:t>TY2019</a:t>
            </a:r>
            <a:endParaRPr dirty="0"/>
          </a:p>
        </p:txBody>
      </p:sp>
      <p:sp>
        <p:nvSpPr>
          <p:cNvPr id="123" name="Google Shape;123;p15"/>
          <p:cNvSpPr txBox="1">
            <a:spLocks noGrp="1"/>
          </p:cNvSpPr>
          <p:nvPr>
            <p:ph type="sldNum" idx="12"/>
          </p:nvPr>
        </p:nvSpPr>
        <p:spPr>
          <a:xfrm>
            <a:off x="609603" y="6265304"/>
            <a:ext cx="936487" cy="365125"/>
          </a:xfrm>
          <a:prstGeom prst="rect">
            <a:avLst/>
          </a:prstGeom>
          <a:noFill/>
          <a:ln>
            <a:noFill/>
          </a:ln>
        </p:spPr>
        <p:txBody>
          <a:bodyPr spcFirstLastPara="1" wrap="square" lIns="121900" tIns="60950" rIns="121900" bIns="60950" anchor="ctr" anchorCtr="0">
            <a:noAutofit/>
          </a:bodyPr>
          <a:lstStyle/>
          <a:p>
            <a:pPr marL="0" lvl="0" indent="0" algn="r" rtl="0">
              <a:spcBef>
                <a:spcPts val="0"/>
              </a:spcBef>
              <a:spcAft>
                <a:spcPts val="0"/>
              </a:spcAft>
              <a:buNone/>
            </a:pPr>
            <a:fld id="{00000000-1234-1234-1234-123412341234}" type="slidenum">
              <a:rPr lang="en-US"/>
              <a:t>7</a:t>
            </a:fld>
            <a:endParaRPr/>
          </a:p>
        </p:txBody>
      </p:sp>
      <p:sp>
        <p:nvSpPr>
          <p:cNvPr id="124" name="Google Shape;124;p15"/>
          <p:cNvSpPr txBox="1">
            <a:spLocks noGrp="1"/>
          </p:cNvSpPr>
          <p:nvPr>
            <p:ph type="body" idx="1"/>
          </p:nvPr>
        </p:nvSpPr>
        <p:spPr>
          <a:xfrm>
            <a:off x="1278833" y="1761433"/>
            <a:ext cx="9753600" cy="4023360"/>
          </a:xfrm>
          <a:prstGeom prst="rect">
            <a:avLst/>
          </a:prstGeom>
          <a:noFill/>
          <a:ln>
            <a:noFill/>
          </a:ln>
        </p:spPr>
        <p:txBody>
          <a:bodyPr spcFirstLastPara="1" wrap="square" lIns="121900" tIns="60950" rIns="121900" bIns="60950" anchor="t" anchorCtr="0">
            <a:noAutofit/>
          </a:bodyPr>
          <a:lstStyle/>
          <a:p>
            <a:pPr marL="341305" lvl="0" indent="-341305" algn="l" rtl="0">
              <a:spcBef>
                <a:spcPts val="0"/>
              </a:spcBef>
              <a:spcAft>
                <a:spcPts val="0"/>
              </a:spcAft>
              <a:buSzPts val="2240"/>
              <a:buChar char="■"/>
            </a:pPr>
            <a:r>
              <a:rPr lang="en-US" dirty="0"/>
              <a:t>NJSUI, NJSDI, and NJFLI have maximum amounts of withholding per year</a:t>
            </a:r>
            <a:endParaRPr dirty="0"/>
          </a:p>
          <a:p>
            <a:pPr marL="914377" lvl="1" indent="-338130" algn="l" rtl="0">
              <a:spcBef>
                <a:spcPts val="900"/>
              </a:spcBef>
              <a:spcAft>
                <a:spcPts val="0"/>
              </a:spcAft>
              <a:buSzPts val="3080"/>
              <a:buChar char="─"/>
            </a:pPr>
            <a:r>
              <a:rPr lang="en-US" dirty="0"/>
              <a:t>Maximums may change every year</a:t>
            </a:r>
            <a:endParaRPr dirty="0"/>
          </a:p>
          <a:p>
            <a:pPr marL="341305" lvl="0" indent="-341305" algn="l" rtl="0">
              <a:spcBef>
                <a:spcPts val="1800"/>
              </a:spcBef>
              <a:spcAft>
                <a:spcPts val="0"/>
              </a:spcAft>
              <a:buSzPts val="2240"/>
              <a:buChar char="■"/>
            </a:pPr>
            <a:r>
              <a:rPr lang="en-US" dirty="0"/>
              <a:t>Each employer is responsible for not withholding more than the maximum amounts</a:t>
            </a:r>
            <a:endParaRPr dirty="0"/>
          </a:p>
          <a:p>
            <a:pPr marL="914377" lvl="1" indent="-338130" algn="l" rtl="0">
              <a:spcBef>
                <a:spcPts val="900"/>
              </a:spcBef>
              <a:spcAft>
                <a:spcPts val="0"/>
              </a:spcAft>
              <a:buSzPts val="3080"/>
              <a:buChar char="─"/>
            </a:pPr>
            <a:r>
              <a:rPr lang="en-US" dirty="0"/>
              <a:t>If any given employer withholds too much, employee must resolve with employer</a:t>
            </a:r>
            <a:endParaRPr dirty="0"/>
          </a:p>
        </p:txBody>
      </p:sp>
      <p:sp>
        <p:nvSpPr>
          <p:cNvPr id="125" name="Google Shape;125;p15"/>
          <p:cNvSpPr txBox="1">
            <a:spLocks noGrp="1"/>
          </p:cNvSpPr>
          <p:nvPr>
            <p:ph type="title"/>
          </p:nvPr>
        </p:nvSpPr>
        <p:spPr>
          <a:xfrm>
            <a:off x="1066803" y="28835"/>
            <a:ext cx="9751391" cy="1143000"/>
          </a:xfrm>
          <a:prstGeom prst="rect">
            <a:avLst/>
          </a:prstGeom>
          <a:noFill/>
          <a:ln>
            <a:noFill/>
          </a:ln>
        </p:spPr>
        <p:txBody>
          <a:bodyPr spcFirstLastPara="1" wrap="square" lIns="121900" tIns="60950" rIns="121900" bIns="60950" anchor="ctr" anchorCtr="0">
            <a:noAutofit/>
          </a:bodyPr>
          <a:lstStyle/>
          <a:p>
            <a:pPr marL="0" lvl="0" indent="0" algn="l" rtl="0">
              <a:spcBef>
                <a:spcPts val="0"/>
              </a:spcBef>
              <a:spcAft>
                <a:spcPts val="0"/>
              </a:spcAft>
              <a:buClr>
                <a:schemeClr val="lt1"/>
              </a:buClr>
              <a:buSzPts val="3600"/>
              <a:buFont typeface="Calibri"/>
              <a:buNone/>
            </a:pPr>
            <a:r>
              <a:rPr lang="en-US" sz="3600"/>
              <a:t>Excess Withholdings for Unemployment, Disability and Family Leave </a:t>
            </a:r>
            <a:endParaRPr sz="360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16"/>
          <p:cNvSpPr txBox="1">
            <a:spLocks noGrp="1"/>
          </p:cNvSpPr>
          <p:nvPr>
            <p:ph type="ftr" idx="11"/>
          </p:nvPr>
        </p:nvSpPr>
        <p:spPr>
          <a:xfrm>
            <a:off x="3476489" y="6265304"/>
            <a:ext cx="3860800" cy="365125"/>
          </a:xfrm>
          <a:prstGeom prst="rect">
            <a:avLst/>
          </a:prstGeom>
          <a:noFill/>
          <a:ln>
            <a:noFill/>
          </a:ln>
        </p:spPr>
        <p:txBody>
          <a:bodyPr spcFirstLastPara="1" wrap="square" lIns="121900" tIns="60950" rIns="121900" bIns="60950" anchor="ctr" anchorCtr="0">
            <a:noAutofit/>
          </a:bodyPr>
          <a:lstStyle/>
          <a:p>
            <a:pPr marL="0" lvl="0" indent="0" algn="ctr" rtl="0">
              <a:spcBef>
                <a:spcPts val="0"/>
              </a:spcBef>
              <a:spcAft>
                <a:spcPts val="0"/>
              </a:spcAft>
              <a:buNone/>
            </a:pPr>
            <a:r>
              <a:rPr lang="en-US" dirty="0" smtClean="0"/>
              <a:t>NJ </a:t>
            </a:r>
            <a:r>
              <a:rPr lang="en-US" dirty="0"/>
              <a:t>Training - </a:t>
            </a:r>
            <a:r>
              <a:rPr lang="en-US" dirty="0" smtClean="0"/>
              <a:t>TY2019</a:t>
            </a:r>
            <a:endParaRPr dirty="0"/>
          </a:p>
        </p:txBody>
      </p:sp>
      <p:sp>
        <p:nvSpPr>
          <p:cNvPr id="131" name="Google Shape;131;p16"/>
          <p:cNvSpPr txBox="1">
            <a:spLocks noGrp="1"/>
          </p:cNvSpPr>
          <p:nvPr>
            <p:ph type="sldNum" idx="12"/>
          </p:nvPr>
        </p:nvSpPr>
        <p:spPr>
          <a:xfrm>
            <a:off x="609603" y="6265304"/>
            <a:ext cx="936487" cy="365125"/>
          </a:xfrm>
          <a:prstGeom prst="rect">
            <a:avLst/>
          </a:prstGeom>
          <a:noFill/>
          <a:ln>
            <a:noFill/>
          </a:ln>
        </p:spPr>
        <p:txBody>
          <a:bodyPr spcFirstLastPara="1" wrap="square" lIns="121900" tIns="60950" rIns="121900" bIns="60950" anchor="ctr" anchorCtr="0">
            <a:noAutofit/>
          </a:bodyPr>
          <a:lstStyle/>
          <a:p>
            <a:pPr marL="0" lvl="0" indent="0" algn="r" rtl="0">
              <a:spcBef>
                <a:spcPts val="0"/>
              </a:spcBef>
              <a:spcAft>
                <a:spcPts val="0"/>
              </a:spcAft>
              <a:buNone/>
            </a:pPr>
            <a:fld id="{00000000-1234-1234-1234-123412341234}" type="slidenum">
              <a:rPr lang="en-US"/>
              <a:t>8</a:t>
            </a:fld>
            <a:endParaRPr/>
          </a:p>
        </p:txBody>
      </p:sp>
      <p:sp>
        <p:nvSpPr>
          <p:cNvPr id="132" name="Google Shape;132;p16"/>
          <p:cNvSpPr txBox="1">
            <a:spLocks noGrp="1"/>
          </p:cNvSpPr>
          <p:nvPr>
            <p:ph type="body" idx="1"/>
          </p:nvPr>
        </p:nvSpPr>
        <p:spPr>
          <a:xfrm>
            <a:off x="1278833" y="1761433"/>
            <a:ext cx="9753600" cy="4023360"/>
          </a:xfrm>
          <a:prstGeom prst="rect">
            <a:avLst/>
          </a:prstGeom>
          <a:noFill/>
          <a:ln>
            <a:noFill/>
          </a:ln>
        </p:spPr>
        <p:txBody>
          <a:bodyPr spcFirstLastPara="1" wrap="square" lIns="121900" tIns="60950" rIns="121900" bIns="60950" anchor="t" anchorCtr="0">
            <a:noAutofit/>
          </a:bodyPr>
          <a:lstStyle/>
          <a:p>
            <a:pPr marL="341305" lvl="0" indent="-341305" algn="l" rtl="0">
              <a:lnSpc>
                <a:spcPct val="80000"/>
              </a:lnSpc>
              <a:spcBef>
                <a:spcPts val="0"/>
              </a:spcBef>
              <a:spcAft>
                <a:spcPts val="0"/>
              </a:spcAft>
              <a:buSzPts val="2072"/>
              <a:buChar char="■"/>
            </a:pPr>
            <a:r>
              <a:rPr lang="en-US" sz="2960" dirty="0"/>
              <a:t>If taxpayer or spouse has multiple employers, combined withholdings may exceed maximums</a:t>
            </a:r>
            <a:endParaRPr dirty="0"/>
          </a:p>
          <a:p>
            <a:pPr marL="914377" lvl="1" indent="-338130" algn="l" rtl="0">
              <a:lnSpc>
                <a:spcPct val="80000"/>
              </a:lnSpc>
              <a:spcBef>
                <a:spcPts val="900"/>
              </a:spcBef>
              <a:spcAft>
                <a:spcPts val="0"/>
              </a:spcAft>
              <a:buSzPts val="2849"/>
              <a:buChar char="─"/>
            </a:pPr>
            <a:r>
              <a:rPr lang="en-US" sz="2590" dirty="0"/>
              <a:t>NJ allows taxpayer to claim a credit for the excess withheld on NJ 1040 by completing Form NJ 2540</a:t>
            </a:r>
            <a:endParaRPr dirty="0"/>
          </a:p>
          <a:p>
            <a:pPr marL="914377" lvl="1" indent="-338130" algn="l" rtl="0">
              <a:lnSpc>
                <a:spcPct val="80000"/>
              </a:lnSpc>
              <a:spcBef>
                <a:spcPts val="900"/>
              </a:spcBef>
              <a:spcAft>
                <a:spcPts val="0"/>
              </a:spcAft>
              <a:buSzPts val="2849"/>
              <a:buChar char="─"/>
            </a:pPr>
            <a:r>
              <a:rPr lang="en-US" sz="2590" dirty="0"/>
              <a:t>TaxSlayer automatically transfers amounts from W-2 Box 14 to Form 2450 if multiple employers.  Also calculates amounts withheld that are greater than maximums</a:t>
            </a:r>
            <a:endParaRPr dirty="0"/>
          </a:p>
          <a:p>
            <a:pPr marL="1428715" lvl="2" indent="-285744" algn="l" rtl="0">
              <a:lnSpc>
                <a:spcPct val="80000"/>
              </a:lnSpc>
              <a:spcBef>
                <a:spcPts val="600"/>
              </a:spcBef>
              <a:spcAft>
                <a:spcPts val="0"/>
              </a:spcAft>
              <a:buSzPts val="2442"/>
              <a:buChar char="•"/>
            </a:pPr>
            <a:r>
              <a:rPr lang="en-US" sz="2220" dirty="0"/>
              <a:t>For Private Plans, you need to enter the EIN and private plan number in the NJ return as indicated on previous slide</a:t>
            </a:r>
            <a:endParaRPr dirty="0"/>
          </a:p>
          <a:p>
            <a:pPr marL="914377" lvl="1" indent="-338130" algn="l" rtl="0">
              <a:lnSpc>
                <a:spcPct val="80000"/>
              </a:lnSpc>
              <a:spcBef>
                <a:spcPts val="900"/>
              </a:spcBef>
              <a:spcAft>
                <a:spcPts val="0"/>
              </a:spcAft>
              <a:buSzPts val="2849"/>
              <a:buChar char="─"/>
            </a:pPr>
            <a:r>
              <a:rPr lang="en-US" sz="2590" dirty="0"/>
              <a:t>Credits will appear on NJ 1040 Lines 57 – 59 as appropriate</a:t>
            </a:r>
            <a:endParaRPr dirty="0"/>
          </a:p>
          <a:p>
            <a:pPr marL="341305" lvl="0" indent="-209732" algn="l" rtl="0">
              <a:lnSpc>
                <a:spcPct val="80000"/>
              </a:lnSpc>
              <a:spcBef>
                <a:spcPts val="1800"/>
              </a:spcBef>
              <a:spcAft>
                <a:spcPts val="0"/>
              </a:spcAft>
              <a:buSzPts val="2072"/>
              <a:buNone/>
            </a:pPr>
            <a:endParaRPr sz="2960" dirty="0"/>
          </a:p>
        </p:txBody>
      </p:sp>
      <p:sp>
        <p:nvSpPr>
          <p:cNvPr id="133" name="Google Shape;133;p16"/>
          <p:cNvSpPr txBox="1">
            <a:spLocks noGrp="1"/>
          </p:cNvSpPr>
          <p:nvPr>
            <p:ph type="title"/>
          </p:nvPr>
        </p:nvSpPr>
        <p:spPr>
          <a:xfrm>
            <a:off x="1066803" y="28835"/>
            <a:ext cx="9751391" cy="1143000"/>
          </a:xfrm>
          <a:prstGeom prst="rect">
            <a:avLst/>
          </a:prstGeom>
          <a:noFill/>
          <a:ln>
            <a:noFill/>
          </a:ln>
        </p:spPr>
        <p:txBody>
          <a:bodyPr spcFirstLastPara="1" wrap="square" lIns="121900" tIns="60950" rIns="121900" bIns="60950" anchor="ctr" anchorCtr="0">
            <a:noAutofit/>
          </a:bodyPr>
          <a:lstStyle/>
          <a:p>
            <a:pPr marL="0" lvl="0" indent="0" algn="l" rtl="0">
              <a:spcBef>
                <a:spcPts val="0"/>
              </a:spcBef>
              <a:spcAft>
                <a:spcPts val="0"/>
              </a:spcAft>
              <a:buClr>
                <a:schemeClr val="lt1"/>
              </a:buClr>
              <a:buSzPts val="3600"/>
              <a:buFont typeface="Calibri"/>
              <a:buNone/>
            </a:pPr>
            <a:r>
              <a:rPr lang="en-US" sz="3600" dirty="0"/>
              <a:t>Excess Withholdings for Unemployment, Disability and Family Leave – </a:t>
            </a:r>
            <a:r>
              <a:rPr lang="en-US" sz="3200" dirty="0"/>
              <a:t>cont’d</a:t>
            </a:r>
            <a:endParaRPr sz="3200"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17"/>
          <p:cNvSpPr txBox="1">
            <a:spLocks noGrp="1"/>
          </p:cNvSpPr>
          <p:nvPr>
            <p:ph type="ftr" idx="11"/>
          </p:nvPr>
        </p:nvSpPr>
        <p:spPr>
          <a:xfrm>
            <a:off x="3476489" y="6265304"/>
            <a:ext cx="3860800" cy="365125"/>
          </a:xfrm>
          <a:prstGeom prst="rect">
            <a:avLst/>
          </a:prstGeom>
          <a:noFill/>
          <a:ln>
            <a:noFill/>
          </a:ln>
        </p:spPr>
        <p:txBody>
          <a:bodyPr spcFirstLastPara="1" wrap="square" lIns="121900" tIns="60950" rIns="121900" bIns="60950" anchor="ctr" anchorCtr="0">
            <a:noAutofit/>
          </a:bodyPr>
          <a:lstStyle/>
          <a:p>
            <a:pPr marL="0" lvl="0" indent="0" algn="ctr" rtl="0">
              <a:spcBef>
                <a:spcPts val="0"/>
              </a:spcBef>
              <a:spcAft>
                <a:spcPts val="0"/>
              </a:spcAft>
              <a:buNone/>
            </a:pPr>
            <a:r>
              <a:rPr lang="en-US" dirty="0" smtClean="0"/>
              <a:t>NJ </a:t>
            </a:r>
            <a:r>
              <a:rPr lang="en-US" dirty="0"/>
              <a:t>Training - </a:t>
            </a:r>
            <a:r>
              <a:rPr lang="en-US" dirty="0" smtClean="0"/>
              <a:t>TY2019</a:t>
            </a:r>
            <a:endParaRPr dirty="0"/>
          </a:p>
        </p:txBody>
      </p:sp>
      <p:sp>
        <p:nvSpPr>
          <p:cNvPr id="139" name="Google Shape;139;p17"/>
          <p:cNvSpPr txBox="1">
            <a:spLocks noGrp="1"/>
          </p:cNvSpPr>
          <p:nvPr>
            <p:ph type="sldNum" idx="12"/>
          </p:nvPr>
        </p:nvSpPr>
        <p:spPr>
          <a:xfrm>
            <a:off x="609603" y="6265304"/>
            <a:ext cx="936487" cy="365125"/>
          </a:xfrm>
          <a:prstGeom prst="rect">
            <a:avLst/>
          </a:prstGeom>
          <a:noFill/>
          <a:ln>
            <a:noFill/>
          </a:ln>
        </p:spPr>
        <p:txBody>
          <a:bodyPr spcFirstLastPara="1" wrap="square" lIns="121900" tIns="60950" rIns="121900" bIns="60950" anchor="ctr" anchorCtr="0">
            <a:noAutofit/>
          </a:bodyPr>
          <a:lstStyle/>
          <a:p>
            <a:pPr marL="0" lvl="0" indent="0" algn="r" rtl="0">
              <a:spcBef>
                <a:spcPts val="0"/>
              </a:spcBef>
              <a:spcAft>
                <a:spcPts val="0"/>
              </a:spcAft>
              <a:buNone/>
            </a:pPr>
            <a:fld id="{00000000-1234-1234-1234-123412341234}" type="slidenum">
              <a:rPr lang="en-US"/>
              <a:t>9</a:t>
            </a:fld>
            <a:endParaRPr/>
          </a:p>
        </p:txBody>
      </p:sp>
      <p:sp>
        <p:nvSpPr>
          <p:cNvPr id="140" name="Google Shape;140;p17"/>
          <p:cNvSpPr txBox="1">
            <a:spLocks noGrp="1"/>
          </p:cNvSpPr>
          <p:nvPr>
            <p:ph type="body" idx="1"/>
          </p:nvPr>
        </p:nvSpPr>
        <p:spPr>
          <a:xfrm>
            <a:off x="1419502" y="1368655"/>
            <a:ext cx="9753600" cy="4359900"/>
          </a:xfrm>
          <a:prstGeom prst="rect">
            <a:avLst/>
          </a:prstGeom>
          <a:noFill/>
          <a:ln>
            <a:noFill/>
          </a:ln>
        </p:spPr>
        <p:txBody>
          <a:bodyPr spcFirstLastPara="1" wrap="square" lIns="121900" tIns="60950" rIns="121900" bIns="60950" anchor="t" anchorCtr="0">
            <a:noAutofit/>
          </a:bodyPr>
          <a:lstStyle/>
          <a:p>
            <a:pPr marL="341305" lvl="0" indent="-341305" algn="l" rtl="0">
              <a:lnSpc>
                <a:spcPct val="80000"/>
              </a:lnSpc>
              <a:spcBef>
                <a:spcPts val="0"/>
              </a:spcBef>
              <a:spcAft>
                <a:spcPts val="0"/>
              </a:spcAft>
              <a:buSzPts val="2072"/>
              <a:buChar char="■"/>
            </a:pPr>
            <a:r>
              <a:rPr lang="en-US" sz="2960" dirty="0"/>
              <a:t>Under Federal law, 1099-R disability income is taxed as wages for taxpayers under the minimum retirement age for </a:t>
            </a:r>
            <a:r>
              <a:rPr lang="en-US" sz="2960" dirty="0" smtClean="0"/>
              <a:t>their </a:t>
            </a:r>
            <a:r>
              <a:rPr lang="en-US" sz="2960" dirty="0"/>
              <a:t>employer plan</a:t>
            </a:r>
            <a:endParaRPr dirty="0"/>
          </a:p>
          <a:p>
            <a:pPr marL="341305" lvl="0" indent="-341305" algn="l" rtl="0">
              <a:lnSpc>
                <a:spcPct val="80000"/>
              </a:lnSpc>
              <a:spcBef>
                <a:spcPts val="1800"/>
              </a:spcBef>
              <a:spcAft>
                <a:spcPts val="0"/>
              </a:spcAft>
              <a:buSzPts val="2072"/>
              <a:buChar char="■"/>
            </a:pPr>
            <a:r>
              <a:rPr lang="en-US" sz="2960" dirty="0"/>
              <a:t>NJ law treats disability income differently</a:t>
            </a:r>
            <a:endParaRPr dirty="0"/>
          </a:p>
          <a:p>
            <a:pPr marL="341305" lvl="0" indent="-341305" algn="l" rtl="0">
              <a:lnSpc>
                <a:spcPct val="80000"/>
              </a:lnSpc>
              <a:spcBef>
                <a:spcPts val="1800"/>
              </a:spcBef>
              <a:spcAft>
                <a:spcPts val="0"/>
              </a:spcAft>
              <a:buSzPts val="2072"/>
              <a:buChar char="■"/>
            </a:pPr>
            <a:r>
              <a:rPr lang="en-US" sz="2960" dirty="0"/>
              <a:t>Key determinant for treatment of 1099-R disability income on NJ return is person’s age</a:t>
            </a:r>
            <a:endParaRPr dirty="0"/>
          </a:p>
          <a:p>
            <a:pPr marL="914377" lvl="1" indent="-338130" algn="l" rtl="0">
              <a:lnSpc>
                <a:spcPct val="80000"/>
              </a:lnSpc>
              <a:spcBef>
                <a:spcPts val="900"/>
              </a:spcBef>
              <a:spcAft>
                <a:spcPts val="0"/>
              </a:spcAft>
              <a:buSzPts val="2849"/>
              <a:buChar char="─"/>
            </a:pPr>
            <a:r>
              <a:rPr lang="en-US" sz="2590" dirty="0"/>
              <a:t>Disability income on NJ return taxable if age is 65 or over (treated as a regular pension)</a:t>
            </a:r>
            <a:endParaRPr dirty="0"/>
          </a:p>
          <a:p>
            <a:pPr marL="914377" lvl="1" indent="-338130" algn="l" rtl="0">
              <a:lnSpc>
                <a:spcPct val="80000"/>
              </a:lnSpc>
              <a:spcBef>
                <a:spcPts val="900"/>
              </a:spcBef>
              <a:spcAft>
                <a:spcPts val="0"/>
              </a:spcAft>
              <a:buSzPts val="2849"/>
              <a:buChar char="─"/>
            </a:pPr>
            <a:r>
              <a:rPr lang="en-US" sz="2590" dirty="0"/>
              <a:t>Disability income on NJ return not taxable if age less than </a:t>
            </a:r>
            <a:r>
              <a:rPr lang="en-US" sz="2590" dirty="0" smtClean="0"/>
              <a:t>65</a:t>
            </a:r>
          </a:p>
          <a:p>
            <a:pPr marL="1376347" lvl="2" indent="-342900">
              <a:lnSpc>
                <a:spcPct val="80000"/>
              </a:lnSpc>
              <a:spcBef>
                <a:spcPts val="900"/>
              </a:spcBef>
              <a:buSzPts val="2849"/>
              <a:buFont typeface="Courier New" panose="02070309020205020404" pitchFamily="49" charset="0"/>
              <a:buChar char="o"/>
            </a:pPr>
            <a:r>
              <a:rPr lang="en-US" sz="2200" dirty="0" smtClean="0">
                <a:solidFill>
                  <a:srgbClr val="FF0000"/>
                </a:solidFill>
              </a:rPr>
              <a:t>Capture in </a:t>
            </a:r>
            <a:r>
              <a:rPr lang="en-US" sz="2200" dirty="0">
                <a:solidFill>
                  <a:srgbClr val="FF0000"/>
                </a:solidFill>
              </a:rPr>
              <a:t>NJ Checklist Income Subject to Tax section for later entry in TaxSlayer State section </a:t>
            </a:r>
          </a:p>
          <a:p>
            <a:pPr marL="576247" indent="-457200">
              <a:lnSpc>
                <a:spcPct val="80000"/>
              </a:lnSpc>
              <a:spcBef>
                <a:spcPts val="900"/>
              </a:spcBef>
              <a:buSzPts val="2849"/>
              <a:buFont typeface="Wingdings" panose="05000000000000000000" pitchFamily="2" charset="2"/>
              <a:buChar char="§"/>
            </a:pPr>
            <a:endParaRPr dirty="0"/>
          </a:p>
          <a:p>
            <a:pPr marL="341305" lvl="0" indent="-209732" algn="l" rtl="0">
              <a:lnSpc>
                <a:spcPct val="80000"/>
              </a:lnSpc>
              <a:spcBef>
                <a:spcPts val="1800"/>
              </a:spcBef>
              <a:spcAft>
                <a:spcPts val="0"/>
              </a:spcAft>
              <a:buSzPts val="2072"/>
              <a:buNone/>
            </a:pPr>
            <a:endParaRPr sz="2960" dirty="0"/>
          </a:p>
        </p:txBody>
      </p:sp>
      <p:sp>
        <p:nvSpPr>
          <p:cNvPr id="141" name="Google Shape;141;p17"/>
          <p:cNvSpPr txBox="1">
            <a:spLocks noGrp="1"/>
          </p:cNvSpPr>
          <p:nvPr>
            <p:ph type="title"/>
          </p:nvPr>
        </p:nvSpPr>
        <p:spPr>
          <a:xfrm>
            <a:off x="1066803" y="28835"/>
            <a:ext cx="9751391" cy="1143000"/>
          </a:xfrm>
          <a:prstGeom prst="rect">
            <a:avLst/>
          </a:prstGeom>
          <a:noFill/>
          <a:ln>
            <a:noFill/>
          </a:ln>
        </p:spPr>
        <p:txBody>
          <a:bodyPr spcFirstLastPara="1" wrap="square" lIns="121900" tIns="60950" rIns="121900" bIns="60950" anchor="ctr" anchorCtr="0">
            <a:noAutofit/>
          </a:bodyPr>
          <a:lstStyle/>
          <a:p>
            <a:pPr marL="0" lvl="0" indent="0" algn="l" rtl="0">
              <a:spcBef>
                <a:spcPts val="0"/>
              </a:spcBef>
              <a:spcAft>
                <a:spcPts val="0"/>
              </a:spcAft>
              <a:buClr>
                <a:schemeClr val="lt1"/>
              </a:buClr>
              <a:buSzPts val="4000"/>
              <a:buFont typeface="Calibri"/>
              <a:buNone/>
            </a:pPr>
            <a:r>
              <a:rPr lang="en-US"/>
              <a:t>Treatment of Disability Income</a:t>
            </a:r>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2018 Templet">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1060</Words>
  <Application>Microsoft Office PowerPoint</Application>
  <PresentationFormat>Widescreen</PresentationFormat>
  <Paragraphs>108</Paragraphs>
  <Slides>16</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Courier New</vt:lpstr>
      <vt:lpstr>Noto Sans Symbols</vt:lpstr>
      <vt:lpstr>Wingdings</vt:lpstr>
      <vt:lpstr>2018 Templet</vt:lpstr>
      <vt:lpstr>Wages</vt:lpstr>
      <vt:lpstr>New Jersey Topics - Wages</vt:lpstr>
      <vt:lpstr>Box 14 – NJ Withholdings for Unemployment, Disability and Family Leave</vt:lpstr>
      <vt:lpstr>Box 14 – NJ Withholdings for Unemployment, Disability and Family Leave</vt:lpstr>
      <vt:lpstr>Box 14 – Private Plan</vt:lpstr>
      <vt:lpstr>Box 14 – Private Plan                                       cont’d</vt:lpstr>
      <vt:lpstr>Excess Withholdings for Unemployment, Disability and Family Leave </vt:lpstr>
      <vt:lpstr>Excess Withholdings for Unemployment, Disability and Family Leave – cont’d</vt:lpstr>
      <vt:lpstr>Treatment of Disability Income</vt:lpstr>
      <vt:lpstr>Treatment of Scholarships and Fellowships</vt:lpstr>
      <vt:lpstr>Pre-tax Medical Insurance Expenses</vt:lpstr>
      <vt:lpstr>Pretax Medical Insurance Expenses – cont’d</vt:lpstr>
      <vt:lpstr>Pre-tax Medical Insurance Expenses           cont’d</vt:lpstr>
      <vt:lpstr>Pretax Medical Insurance Expenses – cont’d</vt:lpstr>
      <vt:lpstr>Medicaid Waiver Payments</vt:lpstr>
      <vt:lpstr>Medicaid Waiver Payments                          cont’d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Wages</dc:title>
  <dc:creator>kathy</dc:creator>
  <cp:lastModifiedBy>Gale Stricker</cp:lastModifiedBy>
  <cp:revision>16</cp:revision>
  <dcterms:modified xsi:type="dcterms:W3CDTF">2019-11-23T00:08:51Z</dcterms:modified>
</cp:coreProperties>
</file>